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Lst>
  <p:notesMasterIdLst>
    <p:notesMasterId r:id="rId33"/>
  </p:notesMasterIdLst>
  <p:sldIdLst>
    <p:sldId id="256" r:id="rId2"/>
    <p:sldId id="286" r:id="rId3"/>
    <p:sldId id="287" r:id="rId4"/>
    <p:sldId id="257" r:id="rId5"/>
    <p:sldId id="258" r:id="rId6"/>
    <p:sldId id="259" r:id="rId7"/>
    <p:sldId id="260" r:id="rId8"/>
    <p:sldId id="261" r:id="rId9"/>
    <p:sldId id="262" r:id="rId10"/>
    <p:sldId id="264" r:id="rId11"/>
    <p:sldId id="266" r:id="rId12"/>
    <p:sldId id="267" r:id="rId13"/>
    <p:sldId id="265" r:id="rId14"/>
    <p:sldId id="268" r:id="rId15"/>
    <p:sldId id="271" r:id="rId16"/>
    <p:sldId id="272" r:id="rId17"/>
    <p:sldId id="273" r:id="rId18"/>
    <p:sldId id="274" r:id="rId19"/>
    <p:sldId id="275" r:id="rId20"/>
    <p:sldId id="269" r:id="rId21"/>
    <p:sldId id="270" r:id="rId22"/>
    <p:sldId id="276" r:id="rId23"/>
    <p:sldId id="277" r:id="rId24"/>
    <p:sldId id="281" r:id="rId25"/>
    <p:sldId id="282" r:id="rId26"/>
    <p:sldId id="278" r:id="rId27"/>
    <p:sldId id="279" r:id="rId28"/>
    <p:sldId id="280" r:id="rId29"/>
    <p:sldId id="283" r:id="rId30"/>
    <p:sldId id="28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1"/>
    <p:restoredTop sz="94719"/>
  </p:normalViewPr>
  <p:slideViewPr>
    <p:cSldViewPr snapToGrid="0">
      <p:cViewPr>
        <p:scale>
          <a:sx n="119" d="100"/>
          <a:sy n="119" d="100"/>
        </p:scale>
        <p:origin x="1368"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5ECBD8-A318-4171-92D7-518BD07E6233}"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0DD379FD-9B60-458F-BFB3-D3792A200A5F}">
      <dgm:prSet custT="1"/>
      <dgm:spPr/>
      <dgm:t>
        <a:bodyPr/>
        <a:lstStyle/>
        <a:p>
          <a:r>
            <a:rPr lang="en-US" sz="1200" dirty="0">
              <a:solidFill>
                <a:schemeClr val="bg1"/>
              </a:solidFill>
              <a:latin typeface="Arial" panose="020B0604020202020204" pitchFamily="34" charset="0"/>
              <a:cs typeface="Arial" panose="020B0604020202020204" pitchFamily="34" charset="0"/>
            </a:rPr>
            <a:t>Conduct surveys on customer satisfaction and their vacation experience with us.</a:t>
          </a:r>
        </a:p>
      </dgm:t>
    </dgm:pt>
    <dgm:pt modelId="{8EBAECF8-78F0-4E44-9692-BB06A2852750}" type="parTrans" cxnId="{57C31303-B283-4EAC-9543-D3D0AC847DA6}">
      <dgm:prSet/>
      <dgm:spPr/>
      <dgm:t>
        <a:bodyPr/>
        <a:lstStyle/>
        <a:p>
          <a:endParaRPr lang="en-US"/>
        </a:p>
      </dgm:t>
    </dgm:pt>
    <dgm:pt modelId="{EEE15C8F-052E-4109-A5B2-53483BD49D89}" type="sibTrans" cxnId="{57C31303-B283-4EAC-9543-D3D0AC847DA6}">
      <dgm:prSet/>
      <dgm:spPr/>
      <dgm:t>
        <a:bodyPr/>
        <a:lstStyle/>
        <a:p>
          <a:endParaRPr lang="en-US"/>
        </a:p>
      </dgm:t>
    </dgm:pt>
    <dgm:pt modelId="{6F97E9A2-B13F-45D1-B5B3-5A56B8ADB096}">
      <dgm:prSet custT="1"/>
      <dgm:spPr/>
      <dgm:t>
        <a:bodyPr/>
        <a:lstStyle/>
        <a:p>
          <a:pPr marL="0" lvl="0" indent="0" algn="ctr" defTabSz="711200">
            <a:lnSpc>
              <a:spcPct val="90000"/>
            </a:lnSpc>
            <a:spcBef>
              <a:spcPct val="0"/>
            </a:spcBef>
            <a:spcAft>
              <a:spcPct val="35000"/>
            </a:spcAft>
            <a:buNone/>
          </a:pPr>
          <a:r>
            <a:rPr lang="en-US" sz="1200" kern="1200" dirty="0">
              <a:solidFill>
                <a:schemeClr val="bg1"/>
              </a:solidFill>
              <a:latin typeface="Arial" panose="020B0604020202020204" pitchFamily="34" charset="0"/>
              <a:ea typeface="+mn-ea"/>
              <a:cs typeface="Arial" panose="020B0604020202020204" pitchFamily="34" charset="0"/>
            </a:rPr>
            <a:t>Take reviews of the website like how user-friendly the website is to look out for the packages. Moreover, collect feedback about the quality of the website and whether it is reaching their expectations.</a:t>
          </a:r>
        </a:p>
      </dgm:t>
    </dgm:pt>
    <dgm:pt modelId="{17D850A7-BBD6-4A83-9AE4-42734319B1C9}" type="parTrans" cxnId="{6A3C0C64-5D16-413B-A6BA-3DC6364D839D}">
      <dgm:prSet/>
      <dgm:spPr/>
      <dgm:t>
        <a:bodyPr/>
        <a:lstStyle/>
        <a:p>
          <a:endParaRPr lang="en-US"/>
        </a:p>
      </dgm:t>
    </dgm:pt>
    <dgm:pt modelId="{C78ECCF5-BB70-4A76-898F-A83AEE6857A0}" type="sibTrans" cxnId="{6A3C0C64-5D16-413B-A6BA-3DC6364D839D}">
      <dgm:prSet/>
      <dgm:spPr/>
      <dgm:t>
        <a:bodyPr/>
        <a:lstStyle/>
        <a:p>
          <a:endParaRPr lang="en-US"/>
        </a:p>
      </dgm:t>
    </dgm:pt>
    <dgm:pt modelId="{C05F2809-B62D-4CD1-93BC-5F5E02F322F0}">
      <dgm:prSet custT="1"/>
      <dgm:spPr/>
      <dgm:t>
        <a:bodyPr/>
        <a:lstStyle/>
        <a:p>
          <a:r>
            <a:rPr lang="en-US" sz="1200" kern="1200" dirty="0">
              <a:solidFill>
                <a:schemeClr val="bg1"/>
              </a:solidFill>
              <a:latin typeface="Arial" panose="020B0604020202020204" pitchFamily="34" charset="0"/>
              <a:cs typeface="Arial" panose="020B0604020202020204" pitchFamily="34" charset="0"/>
            </a:rPr>
            <a:t>To provide 24 X 7 customer </a:t>
          </a:r>
          <a:r>
            <a:rPr lang="en-US" sz="1200" kern="1200" dirty="0">
              <a:solidFill>
                <a:schemeClr val="bg1"/>
              </a:solidFill>
              <a:latin typeface="Arial" panose="020B0604020202020204" pitchFamily="34" charset="0"/>
              <a:ea typeface="+mn-ea"/>
              <a:cs typeface="Arial" panose="020B0604020202020204" pitchFamily="34" charset="0"/>
            </a:rPr>
            <a:t>support</a:t>
          </a:r>
          <a:r>
            <a:rPr lang="en-US" sz="1200" kern="1200" dirty="0">
              <a:solidFill>
                <a:schemeClr val="bg1"/>
              </a:solidFill>
              <a:latin typeface="Arial" panose="020B0604020202020204" pitchFamily="34" charset="0"/>
              <a:cs typeface="Arial" panose="020B0604020202020204" pitchFamily="34" charset="0"/>
            </a:rPr>
            <a:t> to the users without any issues.</a:t>
          </a:r>
        </a:p>
      </dgm:t>
    </dgm:pt>
    <dgm:pt modelId="{BF93BD93-4AE1-422E-A3B5-8C585A55223A}" type="parTrans" cxnId="{B55794B6-AA16-4D48-BABC-619725538E8D}">
      <dgm:prSet/>
      <dgm:spPr/>
      <dgm:t>
        <a:bodyPr/>
        <a:lstStyle/>
        <a:p>
          <a:endParaRPr lang="en-US"/>
        </a:p>
      </dgm:t>
    </dgm:pt>
    <dgm:pt modelId="{D67F2E93-7DE9-4859-ACBB-DBB573BAA636}" type="sibTrans" cxnId="{B55794B6-AA16-4D48-BABC-619725538E8D}">
      <dgm:prSet/>
      <dgm:spPr/>
      <dgm:t>
        <a:bodyPr/>
        <a:lstStyle/>
        <a:p>
          <a:endParaRPr lang="en-US"/>
        </a:p>
      </dgm:t>
    </dgm:pt>
    <dgm:pt modelId="{3DC3460E-9C4C-4542-99D5-62AEAF25ED86}">
      <dgm:prSet custT="1"/>
      <dgm:spPr/>
      <dgm:t>
        <a:bodyPr/>
        <a:lstStyle/>
        <a:p>
          <a:r>
            <a:rPr lang="en-US" sz="1200" kern="1200" dirty="0">
              <a:solidFill>
                <a:schemeClr val="bg1"/>
              </a:solidFill>
              <a:latin typeface="Arial" panose="020B0604020202020204" pitchFamily="34" charset="0"/>
              <a:ea typeface="+mn-ea"/>
              <a:cs typeface="Arial" panose="020B0604020202020204" pitchFamily="34" charset="0"/>
            </a:rPr>
            <a:t>Collect responses from the users, how is the experience traveling with us in terms of hospitality.</a:t>
          </a:r>
        </a:p>
      </dgm:t>
    </dgm:pt>
    <dgm:pt modelId="{420F8C4F-6622-498A-8966-8C79E4681B92}" type="parTrans" cxnId="{EEAE6DAB-E7AE-4F7A-8230-AE9A18DD8677}">
      <dgm:prSet/>
      <dgm:spPr/>
      <dgm:t>
        <a:bodyPr/>
        <a:lstStyle/>
        <a:p>
          <a:endParaRPr lang="en-US"/>
        </a:p>
      </dgm:t>
    </dgm:pt>
    <dgm:pt modelId="{713B9F87-64ED-41DE-AFC9-D474A81A7080}" type="sibTrans" cxnId="{EEAE6DAB-E7AE-4F7A-8230-AE9A18DD8677}">
      <dgm:prSet/>
      <dgm:spPr/>
      <dgm:t>
        <a:bodyPr/>
        <a:lstStyle/>
        <a:p>
          <a:endParaRPr lang="en-US"/>
        </a:p>
      </dgm:t>
    </dgm:pt>
    <dgm:pt modelId="{A3682C9B-C674-40AA-849F-935748DF2A99}">
      <dgm:prSet custT="1"/>
      <dgm:spPr/>
      <dgm:t>
        <a:bodyPr/>
        <a:lstStyle/>
        <a:p>
          <a:pPr marL="0" lvl="0" indent="0" algn="ctr" defTabSz="533400">
            <a:lnSpc>
              <a:spcPct val="90000"/>
            </a:lnSpc>
            <a:spcBef>
              <a:spcPct val="0"/>
            </a:spcBef>
            <a:spcAft>
              <a:spcPct val="35000"/>
            </a:spcAft>
            <a:buNone/>
          </a:pPr>
          <a:r>
            <a:rPr lang="en-US" sz="1200" kern="1200" dirty="0">
              <a:solidFill>
                <a:schemeClr val="bg1"/>
              </a:solidFill>
              <a:latin typeface="Arial" panose="020B0604020202020204" pitchFamily="34" charset="0"/>
              <a:ea typeface="+mn-ea"/>
              <a:cs typeface="Arial" panose="020B0604020202020204" pitchFamily="34" charset="0"/>
            </a:rPr>
            <a:t>Take feedback from each customer on the services offered with respect to their age groups.</a:t>
          </a:r>
        </a:p>
      </dgm:t>
    </dgm:pt>
    <dgm:pt modelId="{E26A12A2-FC11-47E8-A520-A0F2E0EDFF9B}" type="parTrans" cxnId="{67AAB7E7-AA0E-4A43-816F-D2FEB70662EB}">
      <dgm:prSet/>
      <dgm:spPr/>
      <dgm:t>
        <a:bodyPr/>
        <a:lstStyle/>
        <a:p>
          <a:endParaRPr lang="en-US"/>
        </a:p>
      </dgm:t>
    </dgm:pt>
    <dgm:pt modelId="{B4CCF717-1C2B-4E92-99F7-08CABB3EE7D3}" type="sibTrans" cxnId="{67AAB7E7-AA0E-4A43-816F-D2FEB70662EB}">
      <dgm:prSet/>
      <dgm:spPr/>
      <dgm:t>
        <a:bodyPr/>
        <a:lstStyle/>
        <a:p>
          <a:endParaRPr lang="en-US"/>
        </a:p>
      </dgm:t>
    </dgm:pt>
    <dgm:pt modelId="{CB380A24-240C-438A-8B97-A9F9BE6BFD03}">
      <dgm:prSet custT="1"/>
      <dgm:spPr/>
      <dgm:t>
        <a:bodyPr/>
        <a:lstStyle/>
        <a:p>
          <a:pPr marL="0" lvl="0" indent="0" algn="ctr" defTabSz="533400">
            <a:lnSpc>
              <a:spcPct val="90000"/>
            </a:lnSpc>
            <a:spcBef>
              <a:spcPct val="0"/>
            </a:spcBef>
            <a:spcAft>
              <a:spcPct val="35000"/>
            </a:spcAft>
            <a:buNone/>
          </a:pPr>
          <a:r>
            <a:rPr lang="en-US" sz="1200" kern="1200" dirty="0">
              <a:solidFill>
                <a:schemeClr val="bg1"/>
              </a:solidFill>
              <a:latin typeface="Arial" panose="020B0604020202020204" pitchFamily="34" charset="0"/>
              <a:ea typeface="+mn-ea"/>
              <a:cs typeface="Arial" panose="020B0604020202020204" pitchFamily="34" charset="0"/>
            </a:rPr>
            <a:t>Take feedback about their service whether it compensates the cost that charged.</a:t>
          </a:r>
        </a:p>
      </dgm:t>
    </dgm:pt>
    <dgm:pt modelId="{E796BE82-1B0E-491A-961F-C05DDAC73A49}" type="parTrans" cxnId="{AA06D662-E710-4016-89ED-025828FCDBA6}">
      <dgm:prSet/>
      <dgm:spPr/>
      <dgm:t>
        <a:bodyPr/>
        <a:lstStyle/>
        <a:p>
          <a:endParaRPr lang="en-US"/>
        </a:p>
      </dgm:t>
    </dgm:pt>
    <dgm:pt modelId="{28559FAA-1BDF-4397-8E50-0A4C62AFE375}" type="sibTrans" cxnId="{AA06D662-E710-4016-89ED-025828FCDBA6}">
      <dgm:prSet/>
      <dgm:spPr/>
      <dgm:t>
        <a:bodyPr/>
        <a:lstStyle/>
        <a:p>
          <a:endParaRPr lang="en-US"/>
        </a:p>
      </dgm:t>
    </dgm:pt>
    <dgm:pt modelId="{797CE067-3135-45BB-9D7B-598C3C68E519}">
      <dgm:prSet custT="1"/>
      <dgm:spPr/>
      <dgm:t>
        <a:bodyPr/>
        <a:lstStyle/>
        <a:p>
          <a:pPr marL="0" lvl="0" indent="0" algn="ctr" defTabSz="533400">
            <a:lnSpc>
              <a:spcPct val="90000"/>
            </a:lnSpc>
            <a:spcBef>
              <a:spcPct val="0"/>
            </a:spcBef>
            <a:spcAft>
              <a:spcPct val="35000"/>
            </a:spcAft>
            <a:buNone/>
          </a:pPr>
          <a:r>
            <a:rPr lang="en-US" sz="1200" kern="1200" dirty="0">
              <a:solidFill>
                <a:schemeClr val="bg1"/>
              </a:solidFill>
              <a:latin typeface="Arial" panose="020B0604020202020204" pitchFamily="34" charset="0"/>
              <a:ea typeface="+mn-ea"/>
              <a:cs typeface="Arial" panose="020B0604020202020204" pitchFamily="34" charset="0"/>
            </a:rPr>
            <a:t>Collect responses whether users are successful in booking services that are redirected to the third-party sites from the website.</a:t>
          </a:r>
        </a:p>
      </dgm:t>
    </dgm:pt>
    <dgm:pt modelId="{7398DEA1-F5F4-473B-8970-493E69227301}" type="parTrans" cxnId="{D1E16B98-9C62-47A1-92DE-15505DC23357}">
      <dgm:prSet/>
      <dgm:spPr/>
      <dgm:t>
        <a:bodyPr/>
        <a:lstStyle/>
        <a:p>
          <a:endParaRPr lang="en-US"/>
        </a:p>
      </dgm:t>
    </dgm:pt>
    <dgm:pt modelId="{A25C87D9-B8E8-4577-BFAC-20043F3AFBA5}" type="sibTrans" cxnId="{D1E16B98-9C62-47A1-92DE-15505DC23357}">
      <dgm:prSet/>
      <dgm:spPr/>
      <dgm:t>
        <a:bodyPr/>
        <a:lstStyle/>
        <a:p>
          <a:endParaRPr lang="en-US"/>
        </a:p>
      </dgm:t>
    </dgm:pt>
    <dgm:pt modelId="{26A05ED6-17C3-4672-A7A1-7A90A67B96EC}">
      <dgm:prSet custT="1"/>
      <dgm:spPr/>
      <dgm:t>
        <a:bodyPr/>
        <a:lstStyle/>
        <a:p>
          <a:pPr marL="0" lvl="0" indent="0" algn="ctr" defTabSz="533400">
            <a:lnSpc>
              <a:spcPct val="90000"/>
            </a:lnSpc>
            <a:spcBef>
              <a:spcPct val="0"/>
            </a:spcBef>
            <a:spcAft>
              <a:spcPct val="35000"/>
            </a:spcAft>
            <a:buNone/>
          </a:pPr>
          <a:r>
            <a:rPr lang="en-US" sz="1200" kern="1200" dirty="0">
              <a:solidFill>
                <a:schemeClr val="bg1"/>
              </a:solidFill>
              <a:latin typeface="Arial" panose="020B0604020202020204" pitchFamily="34" charset="0"/>
              <a:ea typeface="+mn-ea"/>
              <a:cs typeface="Arial" panose="020B0604020202020204" pitchFamily="34" charset="0"/>
            </a:rPr>
            <a:t>Provide offline maps to the users to help them if they face any issues with their internet connectivity.</a:t>
          </a:r>
        </a:p>
      </dgm:t>
    </dgm:pt>
    <dgm:pt modelId="{48986337-F79A-427F-80AF-092A4586DCA3}" type="parTrans" cxnId="{AC561A3C-1DDD-40E7-8EA4-F646ADAE65DA}">
      <dgm:prSet/>
      <dgm:spPr/>
      <dgm:t>
        <a:bodyPr/>
        <a:lstStyle/>
        <a:p>
          <a:endParaRPr lang="en-US"/>
        </a:p>
      </dgm:t>
    </dgm:pt>
    <dgm:pt modelId="{409E5D46-298C-4B89-A5BE-E42537F88837}" type="sibTrans" cxnId="{AC561A3C-1DDD-40E7-8EA4-F646ADAE65DA}">
      <dgm:prSet/>
      <dgm:spPr/>
      <dgm:t>
        <a:bodyPr/>
        <a:lstStyle/>
        <a:p>
          <a:endParaRPr lang="en-US"/>
        </a:p>
      </dgm:t>
    </dgm:pt>
    <dgm:pt modelId="{01814559-FBC9-4944-82EB-BDA2BAE166A2}">
      <dgm:prSet/>
      <dgm:spPr/>
      <dgm:t>
        <a:bodyPr/>
        <a:lstStyle/>
        <a:p>
          <a:r>
            <a:rPr lang="en-US">
              <a:solidFill>
                <a:schemeClr val="bg1"/>
              </a:solidFill>
              <a:latin typeface="Arial" panose="020B0604020202020204" pitchFamily="34" charset="0"/>
              <a:cs typeface="Arial" panose="020B0604020202020204" pitchFamily="34" charset="0"/>
            </a:rPr>
            <a:t>Multi language support to enable users to access information as per their convenience.</a:t>
          </a:r>
        </a:p>
      </dgm:t>
    </dgm:pt>
    <dgm:pt modelId="{B735015D-FA26-46CF-92A8-DE8CE2F37B26}" type="parTrans" cxnId="{1592DC2F-95BF-41B8-B8AF-9539E9522FA5}">
      <dgm:prSet/>
      <dgm:spPr/>
      <dgm:t>
        <a:bodyPr/>
        <a:lstStyle/>
        <a:p>
          <a:endParaRPr lang="en-US"/>
        </a:p>
      </dgm:t>
    </dgm:pt>
    <dgm:pt modelId="{D3418B1F-C88A-4462-B8C6-33D8D6DECEF3}" type="sibTrans" cxnId="{1592DC2F-95BF-41B8-B8AF-9539E9522FA5}">
      <dgm:prSet/>
      <dgm:spPr/>
      <dgm:t>
        <a:bodyPr/>
        <a:lstStyle/>
        <a:p>
          <a:endParaRPr lang="en-US"/>
        </a:p>
      </dgm:t>
    </dgm:pt>
    <dgm:pt modelId="{43D0980E-37F8-4160-9CB2-4801903C9300}">
      <dgm:prSet/>
      <dgm:spPr/>
      <dgm:t>
        <a:bodyPr/>
        <a:lstStyle/>
        <a:p>
          <a:r>
            <a:rPr lang="en-US">
              <a:solidFill>
                <a:schemeClr val="bg1"/>
              </a:solidFill>
              <a:latin typeface="Arial" panose="020B0604020202020204" pitchFamily="34" charset="0"/>
              <a:cs typeface="Arial" panose="020B0604020202020204" pitchFamily="34" charset="0"/>
            </a:rPr>
            <a:t>To collect feedback from customers if they are satisfied with the recommendations provided to them based on their browsing history.</a:t>
          </a:r>
        </a:p>
      </dgm:t>
    </dgm:pt>
    <dgm:pt modelId="{23A9E996-009C-4FB2-8618-B0AC59B295AC}" type="parTrans" cxnId="{1B31A7D8-095D-445C-AF2D-DB46A37E70DB}">
      <dgm:prSet/>
      <dgm:spPr/>
      <dgm:t>
        <a:bodyPr/>
        <a:lstStyle/>
        <a:p>
          <a:endParaRPr lang="en-US"/>
        </a:p>
      </dgm:t>
    </dgm:pt>
    <dgm:pt modelId="{D6EB210B-331A-4FE7-B978-8BA4C77CCFE5}" type="sibTrans" cxnId="{1B31A7D8-095D-445C-AF2D-DB46A37E70DB}">
      <dgm:prSet/>
      <dgm:spPr/>
      <dgm:t>
        <a:bodyPr/>
        <a:lstStyle/>
        <a:p>
          <a:endParaRPr lang="en-US"/>
        </a:p>
      </dgm:t>
    </dgm:pt>
    <dgm:pt modelId="{7BCA797C-A93A-4BD9-9225-486B1ABD9A9C}">
      <dgm:prSet/>
      <dgm:spPr/>
      <dgm:t>
        <a:bodyPr/>
        <a:lstStyle/>
        <a:p>
          <a:r>
            <a:rPr lang="en-US">
              <a:solidFill>
                <a:schemeClr val="bg1"/>
              </a:solidFill>
              <a:latin typeface="Arial" panose="020B0604020202020204" pitchFamily="34" charset="0"/>
              <a:cs typeface="Arial" panose="020B0604020202020204" pitchFamily="34" charset="0"/>
            </a:rPr>
            <a:t>Enhanced trust, privacy, and transparency.</a:t>
          </a:r>
        </a:p>
      </dgm:t>
    </dgm:pt>
    <dgm:pt modelId="{BF797D00-E453-4FFF-B65F-A2BDBAD91861}" type="parTrans" cxnId="{25EB5D1F-43DD-4FDD-A5ED-683AAAF3A8D1}">
      <dgm:prSet/>
      <dgm:spPr/>
      <dgm:t>
        <a:bodyPr/>
        <a:lstStyle/>
        <a:p>
          <a:endParaRPr lang="en-US"/>
        </a:p>
      </dgm:t>
    </dgm:pt>
    <dgm:pt modelId="{B4509CD1-D773-401E-8AAE-F085D0A9E788}" type="sibTrans" cxnId="{25EB5D1F-43DD-4FDD-A5ED-683AAAF3A8D1}">
      <dgm:prSet/>
      <dgm:spPr/>
      <dgm:t>
        <a:bodyPr/>
        <a:lstStyle/>
        <a:p>
          <a:endParaRPr lang="en-US"/>
        </a:p>
      </dgm:t>
    </dgm:pt>
    <dgm:pt modelId="{3B499C1D-13A0-4D95-9A44-3728A03587FE}">
      <dgm:prSet/>
      <dgm:spPr/>
      <dgm:t>
        <a:bodyPr/>
        <a:lstStyle/>
        <a:p>
          <a:r>
            <a:rPr lang="en-US">
              <a:solidFill>
                <a:schemeClr val="bg1"/>
              </a:solidFill>
              <a:latin typeface="Arial" panose="020B0604020202020204" pitchFamily="34" charset="0"/>
              <a:cs typeface="Arial" panose="020B0604020202020204" pitchFamily="34" charset="0"/>
            </a:rPr>
            <a:t>Adding the customer voice with ratings and reviews.</a:t>
          </a:r>
        </a:p>
      </dgm:t>
    </dgm:pt>
    <dgm:pt modelId="{5BF0055D-A0EE-43EA-9244-B9DE946DA8F0}" type="parTrans" cxnId="{763A9106-BB85-4C55-A77E-2F11519986E3}">
      <dgm:prSet/>
      <dgm:spPr/>
      <dgm:t>
        <a:bodyPr/>
        <a:lstStyle/>
        <a:p>
          <a:endParaRPr lang="en-US"/>
        </a:p>
      </dgm:t>
    </dgm:pt>
    <dgm:pt modelId="{F11ED8B5-877D-4059-82DF-0625F792F5EC}" type="sibTrans" cxnId="{763A9106-BB85-4C55-A77E-2F11519986E3}">
      <dgm:prSet/>
      <dgm:spPr/>
      <dgm:t>
        <a:bodyPr/>
        <a:lstStyle/>
        <a:p>
          <a:endParaRPr lang="en-US"/>
        </a:p>
      </dgm:t>
    </dgm:pt>
    <dgm:pt modelId="{4415AC1E-5E28-4B40-97A0-C5360014ED55}">
      <dgm:prSet/>
      <dgm:spPr/>
      <dgm:t>
        <a:bodyPr/>
        <a:lstStyle/>
        <a:p>
          <a:r>
            <a:rPr lang="en-US">
              <a:solidFill>
                <a:schemeClr val="bg1"/>
              </a:solidFill>
              <a:latin typeface="Arial" panose="020B0604020202020204" pitchFamily="34" charset="0"/>
              <a:cs typeface="Arial" panose="020B0604020202020204" pitchFamily="34" charset="0"/>
            </a:rPr>
            <a:t>To give coupons and discounts to users</a:t>
          </a:r>
        </a:p>
      </dgm:t>
    </dgm:pt>
    <dgm:pt modelId="{59F03C35-C307-45A7-985F-E75D2F844552}" type="parTrans" cxnId="{BD22C3B9-8765-4779-9C2C-4397F069EE0A}">
      <dgm:prSet/>
      <dgm:spPr/>
      <dgm:t>
        <a:bodyPr/>
        <a:lstStyle/>
        <a:p>
          <a:endParaRPr lang="en-US"/>
        </a:p>
      </dgm:t>
    </dgm:pt>
    <dgm:pt modelId="{B0E96A21-865A-4615-ABD8-7B326DEC87D4}" type="sibTrans" cxnId="{BD22C3B9-8765-4779-9C2C-4397F069EE0A}">
      <dgm:prSet/>
      <dgm:spPr/>
      <dgm:t>
        <a:bodyPr/>
        <a:lstStyle/>
        <a:p>
          <a:endParaRPr lang="en-US"/>
        </a:p>
      </dgm:t>
    </dgm:pt>
    <dgm:pt modelId="{A3B2026C-020F-704A-9CAB-ACDC841FD4EC}" type="pres">
      <dgm:prSet presAssocID="{095ECBD8-A318-4171-92D7-518BD07E6233}" presName="diagram" presStyleCnt="0">
        <dgm:presLayoutVars>
          <dgm:dir/>
          <dgm:resizeHandles val="exact"/>
        </dgm:presLayoutVars>
      </dgm:prSet>
      <dgm:spPr/>
    </dgm:pt>
    <dgm:pt modelId="{D4A276E7-97DD-8D47-860F-17A692506F5C}" type="pres">
      <dgm:prSet presAssocID="{0DD379FD-9B60-458F-BFB3-D3792A200A5F}" presName="node" presStyleLbl="node1" presStyleIdx="0" presStyleCnt="13">
        <dgm:presLayoutVars>
          <dgm:bulletEnabled val="1"/>
        </dgm:presLayoutVars>
      </dgm:prSet>
      <dgm:spPr/>
    </dgm:pt>
    <dgm:pt modelId="{44A366EB-4BCC-5042-9B81-5D9C59EE54C8}" type="pres">
      <dgm:prSet presAssocID="{EEE15C8F-052E-4109-A5B2-53483BD49D89}" presName="sibTrans" presStyleCnt="0"/>
      <dgm:spPr/>
    </dgm:pt>
    <dgm:pt modelId="{626A6457-2841-9A45-A629-D5FE1EE2D8F8}" type="pres">
      <dgm:prSet presAssocID="{6F97E9A2-B13F-45D1-B5B3-5A56B8ADB096}" presName="node" presStyleLbl="node1" presStyleIdx="1" presStyleCnt="13">
        <dgm:presLayoutVars>
          <dgm:bulletEnabled val="1"/>
        </dgm:presLayoutVars>
      </dgm:prSet>
      <dgm:spPr/>
    </dgm:pt>
    <dgm:pt modelId="{5F07A251-D0FC-BF40-B60E-BBD8B637ACEB}" type="pres">
      <dgm:prSet presAssocID="{C78ECCF5-BB70-4A76-898F-A83AEE6857A0}" presName="sibTrans" presStyleCnt="0"/>
      <dgm:spPr/>
    </dgm:pt>
    <dgm:pt modelId="{236DAA76-5259-5743-B98E-5B47F3E6CB13}" type="pres">
      <dgm:prSet presAssocID="{C05F2809-B62D-4CD1-93BC-5F5E02F322F0}" presName="node" presStyleLbl="node1" presStyleIdx="2" presStyleCnt="13">
        <dgm:presLayoutVars>
          <dgm:bulletEnabled val="1"/>
        </dgm:presLayoutVars>
      </dgm:prSet>
      <dgm:spPr/>
    </dgm:pt>
    <dgm:pt modelId="{ED15A43A-2308-8C49-B052-15D95963336D}" type="pres">
      <dgm:prSet presAssocID="{D67F2E93-7DE9-4859-ACBB-DBB573BAA636}" presName="sibTrans" presStyleCnt="0"/>
      <dgm:spPr/>
    </dgm:pt>
    <dgm:pt modelId="{88404C84-5945-7B49-83A5-89A27A91E5FC}" type="pres">
      <dgm:prSet presAssocID="{3DC3460E-9C4C-4542-99D5-62AEAF25ED86}" presName="node" presStyleLbl="node1" presStyleIdx="3" presStyleCnt="13">
        <dgm:presLayoutVars>
          <dgm:bulletEnabled val="1"/>
        </dgm:presLayoutVars>
      </dgm:prSet>
      <dgm:spPr/>
    </dgm:pt>
    <dgm:pt modelId="{CA8ADFBC-4E70-B842-A38F-471170A2E236}" type="pres">
      <dgm:prSet presAssocID="{713B9F87-64ED-41DE-AFC9-D474A81A7080}" presName="sibTrans" presStyleCnt="0"/>
      <dgm:spPr/>
    </dgm:pt>
    <dgm:pt modelId="{0A7849DE-4257-604A-984F-71FD2353D4A4}" type="pres">
      <dgm:prSet presAssocID="{A3682C9B-C674-40AA-849F-935748DF2A99}" presName="node" presStyleLbl="node1" presStyleIdx="4" presStyleCnt="13">
        <dgm:presLayoutVars>
          <dgm:bulletEnabled val="1"/>
        </dgm:presLayoutVars>
      </dgm:prSet>
      <dgm:spPr/>
    </dgm:pt>
    <dgm:pt modelId="{CCAD618A-6D46-7B43-A419-E08CBA56945F}" type="pres">
      <dgm:prSet presAssocID="{B4CCF717-1C2B-4E92-99F7-08CABB3EE7D3}" presName="sibTrans" presStyleCnt="0"/>
      <dgm:spPr/>
    </dgm:pt>
    <dgm:pt modelId="{9E0FF87F-5CFB-B94B-999E-9A42450797D4}" type="pres">
      <dgm:prSet presAssocID="{CB380A24-240C-438A-8B97-A9F9BE6BFD03}" presName="node" presStyleLbl="node1" presStyleIdx="5" presStyleCnt="13">
        <dgm:presLayoutVars>
          <dgm:bulletEnabled val="1"/>
        </dgm:presLayoutVars>
      </dgm:prSet>
      <dgm:spPr/>
    </dgm:pt>
    <dgm:pt modelId="{DC9A3010-F593-FA4A-9B72-69602949913F}" type="pres">
      <dgm:prSet presAssocID="{28559FAA-1BDF-4397-8E50-0A4C62AFE375}" presName="sibTrans" presStyleCnt="0"/>
      <dgm:spPr/>
    </dgm:pt>
    <dgm:pt modelId="{2F735E17-8549-BE48-98FD-D810A06946AA}" type="pres">
      <dgm:prSet presAssocID="{797CE067-3135-45BB-9D7B-598C3C68E519}" presName="node" presStyleLbl="node1" presStyleIdx="6" presStyleCnt="13">
        <dgm:presLayoutVars>
          <dgm:bulletEnabled val="1"/>
        </dgm:presLayoutVars>
      </dgm:prSet>
      <dgm:spPr/>
    </dgm:pt>
    <dgm:pt modelId="{A45C3DB6-7A6B-AF49-9DFB-96B9EDD5CC4E}" type="pres">
      <dgm:prSet presAssocID="{A25C87D9-B8E8-4577-BFAC-20043F3AFBA5}" presName="sibTrans" presStyleCnt="0"/>
      <dgm:spPr/>
    </dgm:pt>
    <dgm:pt modelId="{2E77E762-6005-9541-B40F-7554678E8017}" type="pres">
      <dgm:prSet presAssocID="{26A05ED6-17C3-4672-A7A1-7A90A67B96EC}" presName="node" presStyleLbl="node1" presStyleIdx="7" presStyleCnt="13">
        <dgm:presLayoutVars>
          <dgm:bulletEnabled val="1"/>
        </dgm:presLayoutVars>
      </dgm:prSet>
      <dgm:spPr/>
    </dgm:pt>
    <dgm:pt modelId="{7914D28A-0376-6D48-8550-885D05A92251}" type="pres">
      <dgm:prSet presAssocID="{409E5D46-298C-4B89-A5BE-E42537F88837}" presName="sibTrans" presStyleCnt="0"/>
      <dgm:spPr/>
    </dgm:pt>
    <dgm:pt modelId="{03CEFDF3-705D-D441-9BEE-819E84570844}" type="pres">
      <dgm:prSet presAssocID="{01814559-FBC9-4944-82EB-BDA2BAE166A2}" presName="node" presStyleLbl="node1" presStyleIdx="8" presStyleCnt="13">
        <dgm:presLayoutVars>
          <dgm:bulletEnabled val="1"/>
        </dgm:presLayoutVars>
      </dgm:prSet>
      <dgm:spPr/>
    </dgm:pt>
    <dgm:pt modelId="{FB6D03CB-3BE7-A14D-AB2C-9382A1BC1DED}" type="pres">
      <dgm:prSet presAssocID="{D3418B1F-C88A-4462-B8C6-33D8D6DECEF3}" presName="sibTrans" presStyleCnt="0"/>
      <dgm:spPr/>
    </dgm:pt>
    <dgm:pt modelId="{D1CA60E9-0485-514F-A581-BDC1DE79F84C}" type="pres">
      <dgm:prSet presAssocID="{43D0980E-37F8-4160-9CB2-4801903C9300}" presName="node" presStyleLbl="node1" presStyleIdx="9" presStyleCnt="13">
        <dgm:presLayoutVars>
          <dgm:bulletEnabled val="1"/>
        </dgm:presLayoutVars>
      </dgm:prSet>
      <dgm:spPr/>
    </dgm:pt>
    <dgm:pt modelId="{48FFF818-8A6A-6B49-877E-CA88C2B41D7C}" type="pres">
      <dgm:prSet presAssocID="{D6EB210B-331A-4FE7-B978-8BA4C77CCFE5}" presName="sibTrans" presStyleCnt="0"/>
      <dgm:spPr/>
    </dgm:pt>
    <dgm:pt modelId="{72DDA1F8-31DA-C44D-BEAC-2EACD5874010}" type="pres">
      <dgm:prSet presAssocID="{7BCA797C-A93A-4BD9-9225-486B1ABD9A9C}" presName="node" presStyleLbl="node1" presStyleIdx="10" presStyleCnt="13">
        <dgm:presLayoutVars>
          <dgm:bulletEnabled val="1"/>
        </dgm:presLayoutVars>
      </dgm:prSet>
      <dgm:spPr/>
    </dgm:pt>
    <dgm:pt modelId="{5EC9C282-6471-6845-8110-5A1D03079B8D}" type="pres">
      <dgm:prSet presAssocID="{B4509CD1-D773-401E-8AAE-F085D0A9E788}" presName="sibTrans" presStyleCnt="0"/>
      <dgm:spPr/>
    </dgm:pt>
    <dgm:pt modelId="{5A2ECCD7-780A-BE40-843C-8461FD189008}" type="pres">
      <dgm:prSet presAssocID="{3B499C1D-13A0-4D95-9A44-3728A03587FE}" presName="node" presStyleLbl="node1" presStyleIdx="11" presStyleCnt="13">
        <dgm:presLayoutVars>
          <dgm:bulletEnabled val="1"/>
        </dgm:presLayoutVars>
      </dgm:prSet>
      <dgm:spPr/>
    </dgm:pt>
    <dgm:pt modelId="{01875D16-DD5A-DA40-A0E1-3020D05E6D64}" type="pres">
      <dgm:prSet presAssocID="{F11ED8B5-877D-4059-82DF-0625F792F5EC}" presName="sibTrans" presStyleCnt="0"/>
      <dgm:spPr/>
    </dgm:pt>
    <dgm:pt modelId="{26F758C9-85B1-8D43-A29E-EDBA683EEAD8}" type="pres">
      <dgm:prSet presAssocID="{4415AC1E-5E28-4B40-97A0-C5360014ED55}" presName="node" presStyleLbl="node1" presStyleIdx="12" presStyleCnt="13">
        <dgm:presLayoutVars>
          <dgm:bulletEnabled val="1"/>
        </dgm:presLayoutVars>
      </dgm:prSet>
      <dgm:spPr/>
    </dgm:pt>
  </dgm:ptLst>
  <dgm:cxnLst>
    <dgm:cxn modelId="{EBA4B101-0F0B-E947-BCBE-3F65DB1575E5}" type="presOf" srcId="{CB380A24-240C-438A-8B97-A9F9BE6BFD03}" destId="{9E0FF87F-5CFB-B94B-999E-9A42450797D4}" srcOrd="0" destOrd="0" presId="urn:microsoft.com/office/officeart/2005/8/layout/default"/>
    <dgm:cxn modelId="{57C31303-B283-4EAC-9543-D3D0AC847DA6}" srcId="{095ECBD8-A318-4171-92D7-518BD07E6233}" destId="{0DD379FD-9B60-458F-BFB3-D3792A200A5F}" srcOrd="0" destOrd="0" parTransId="{8EBAECF8-78F0-4E44-9692-BB06A2852750}" sibTransId="{EEE15C8F-052E-4109-A5B2-53483BD49D89}"/>
    <dgm:cxn modelId="{763A9106-BB85-4C55-A77E-2F11519986E3}" srcId="{095ECBD8-A318-4171-92D7-518BD07E6233}" destId="{3B499C1D-13A0-4D95-9A44-3728A03587FE}" srcOrd="11" destOrd="0" parTransId="{5BF0055D-A0EE-43EA-9244-B9DE946DA8F0}" sibTransId="{F11ED8B5-877D-4059-82DF-0625F792F5EC}"/>
    <dgm:cxn modelId="{671BD110-94FA-044B-A592-334568A2A911}" type="presOf" srcId="{43D0980E-37F8-4160-9CB2-4801903C9300}" destId="{D1CA60E9-0485-514F-A581-BDC1DE79F84C}" srcOrd="0" destOrd="0" presId="urn:microsoft.com/office/officeart/2005/8/layout/default"/>
    <dgm:cxn modelId="{25EB5D1F-43DD-4FDD-A5ED-683AAAF3A8D1}" srcId="{095ECBD8-A318-4171-92D7-518BD07E6233}" destId="{7BCA797C-A93A-4BD9-9225-486B1ABD9A9C}" srcOrd="10" destOrd="0" parTransId="{BF797D00-E453-4FFF-B65F-A2BDBAD91861}" sibTransId="{B4509CD1-D773-401E-8AAE-F085D0A9E788}"/>
    <dgm:cxn modelId="{1592DC2F-95BF-41B8-B8AF-9539E9522FA5}" srcId="{095ECBD8-A318-4171-92D7-518BD07E6233}" destId="{01814559-FBC9-4944-82EB-BDA2BAE166A2}" srcOrd="8" destOrd="0" parTransId="{B735015D-FA26-46CF-92A8-DE8CE2F37B26}" sibTransId="{D3418B1F-C88A-4462-B8C6-33D8D6DECEF3}"/>
    <dgm:cxn modelId="{AC561A3C-1DDD-40E7-8EA4-F646ADAE65DA}" srcId="{095ECBD8-A318-4171-92D7-518BD07E6233}" destId="{26A05ED6-17C3-4672-A7A1-7A90A67B96EC}" srcOrd="7" destOrd="0" parTransId="{48986337-F79A-427F-80AF-092A4586DCA3}" sibTransId="{409E5D46-298C-4B89-A5BE-E42537F88837}"/>
    <dgm:cxn modelId="{CF1B6941-9A7B-4B45-B0D1-ABA5988F64AB}" type="presOf" srcId="{095ECBD8-A318-4171-92D7-518BD07E6233}" destId="{A3B2026C-020F-704A-9CAB-ACDC841FD4EC}" srcOrd="0" destOrd="0" presId="urn:microsoft.com/office/officeart/2005/8/layout/default"/>
    <dgm:cxn modelId="{AA06D662-E710-4016-89ED-025828FCDBA6}" srcId="{095ECBD8-A318-4171-92D7-518BD07E6233}" destId="{CB380A24-240C-438A-8B97-A9F9BE6BFD03}" srcOrd="5" destOrd="0" parTransId="{E796BE82-1B0E-491A-961F-C05DDAC73A49}" sibTransId="{28559FAA-1BDF-4397-8E50-0A4C62AFE375}"/>
    <dgm:cxn modelId="{6A3C0C64-5D16-413B-A6BA-3DC6364D839D}" srcId="{095ECBD8-A318-4171-92D7-518BD07E6233}" destId="{6F97E9A2-B13F-45D1-B5B3-5A56B8ADB096}" srcOrd="1" destOrd="0" parTransId="{17D850A7-BBD6-4A83-9AE4-42734319B1C9}" sibTransId="{C78ECCF5-BB70-4A76-898F-A83AEE6857A0}"/>
    <dgm:cxn modelId="{3996266D-59A3-944A-AD5E-263505057D61}" type="presOf" srcId="{3DC3460E-9C4C-4542-99D5-62AEAF25ED86}" destId="{88404C84-5945-7B49-83A5-89A27A91E5FC}" srcOrd="0" destOrd="0" presId="urn:microsoft.com/office/officeart/2005/8/layout/default"/>
    <dgm:cxn modelId="{D1E16B98-9C62-47A1-92DE-15505DC23357}" srcId="{095ECBD8-A318-4171-92D7-518BD07E6233}" destId="{797CE067-3135-45BB-9D7B-598C3C68E519}" srcOrd="6" destOrd="0" parTransId="{7398DEA1-F5F4-473B-8970-493E69227301}" sibTransId="{A25C87D9-B8E8-4577-BFAC-20043F3AFBA5}"/>
    <dgm:cxn modelId="{875ECFA0-59D0-234C-878C-914A3425F587}" type="presOf" srcId="{4415AC1E-5E28-4B40-97A0-C5360014ED55}" destId="{26F758C9-85B1-8D43-A29E-EDBA683EEAD8}" srcOrd="0" destOrd="0" presId="urn:microsoft.com/office/officeart/2005/8/layout/default"/>
    <dgm:cxn modelId="{FDA467A7-6C85-F74A-82D2-33D4712760A2}" type="presOf" srcId="{3B499C1D-13A0-4D95-9A44-3728A03587FE}" destId="{5A2ECCD7-780A-BE40-843C-8461FD189008}" srcOrd="0" destOrd="0" presId="urn:microsoft.com/office/officeart/2005/8/layout/default"/>
    <dgm:cxn modelId="{EEAE6DAB-E7AE-4F7A-8230-AE9A18DD8677}" srcId="{095ECBD8-A318-4171-92D7-518BD07E6233}" destId="{3DC3460E-9C4C-4542-99D5-62AEAF25ED86}" srcOrd="3" destOrd="0" parTransId="{420F8C4F-6622-498A-8966-8C79E4681B92}" sibTransId="{713B9F87-64ED-41DE-AFC9-D474A81A7080}"/>
    <dgm:cxn modelId="{604FB4AC-25C3-BC45-B13A-9E982FCFAD13}" type="presOf" srcId="{C05F2809-B62D-4CD1-93BC-5F5E02F322F0}" destId="{236DAA76-5259-5743-B98E-5B47F3E6CB13}" srcOrd="0" destOrd="0" presId="urn:microsoft.com/office/officeart/2005/8/layout/default"/>
    <dgm:cxn modelId="{F21696B2-7D7A-DA40-A87B-A4CB14897633}" type="presOf" srcId="{01814559-FBC9-4944-82EB-BDA2BAE166A2}" destId="{03CEFDF3-705D-D441-9BEE-819E84570844}" srcOrd="0" destOrd="0" presId="urn:microsoft.com/office/officeart/2005/8/layout/default"/>
    <dgm:cxn modelId="{B55794B6-AA16-4D48-BABC-619725538E8D}" srcId="{095ECBD8-A318-4171-92D7-518BD07E6233}" destId="{C05F2809-B62D-4CD1-93BC-5F5E02F322F0}" srcOrd="2" destOrd="0" parTransId="{BF93BD93-4AE1-422E-A3B5-8C585A55223A}" sibTransId="{D67F2E93-7DE9-4859-ACBB-DBB573BAA636}"/>
    <dgm:cxn modelId="{9C6631B8-AD29-7849-972F-EE5150FD5626}" type="presOf" srcId="{26A05ED6-17C3-4672-A7A1-7A90A67B96EC}" destId="{2E77E762-6005-9541-B40F-7554678E8017}" srcOrd="0" destOrd="0" presId="urn:microsoft.com/office/officeart/2005/8/layout/default"/>
    <dgm:cxn modelId="{BD22C3B9-8765-4779-9C2C-4397F069EE0A}" srcId="{095ECBD8-A318-4171-92D7-518BD07E6233}" destId="{4415AC1E-5E28-4B40-97A0-C5360014ED55}" srcOrd="12" destOrd="0" parTransId="{59F03C35-C307-45A7-985F-E75D2F844552}" sibTransId="{B0E96A21-865A-4615-ABD8-7B326DEC87D4}"/>
    <dgm:cxn modelId="{9242EABB-88B8-994E-8225-99B668A3BC9A}" type="presOf" srcId="{A3682C9B-C674-40AA-849F-935748DF2A99}" destId="{0A7849DE-4257-604A-984F-71FD2353D4A4}" srcOrd="0" destOrd="0" presId="urn:microsoft.com/office/officeart/2005/8/layout/default"/>
    <dgm:cxn modelId="{D6A1E3C5-B6CC-A54F-9429-CCC790A046DF}" type="presOf" srcId="{797CE067-3135-45BB-9D7B-598C3C68E519}" destId="{2F735E17-8549-BE48-98FD-D810A06946AA}" srcOrd="0" destOrd="0" presId="urn:microsoft.com/office/officeart/2005/8/layout/default"/>
    <dgm:cxn modelId="{EA2744D1-2F94-0148-8B1D-75EE32CBAD93}" type="presOf" srcId="{7BCA797C-A93A-4BD9-9225-486B1ABD9A9C}" destId="{72DDA1F8-31DA-C44D-BEAC-2EACD5874010}" srcOrd="0" destOrd="0" presId="urn:microsoft.com/office/officeart/2005/8/layout/default"/>
    <dgm:cxn modelId="{1B31A7D8-095D-445C-AF2D-DB46A37E70DB}" srcId="{095ECBD8-A318-4171-92D7-518BD07E6233}" destId="{43D0980E-37F8-4160-9CB2-4801903C9300}" srcOrd="9" destOrd="0" parTransId="{23A9E996-009C-4FB2-8618-B0AC59B295AC}" sibTransId="{D6EB210B-331A-4FE7-B978-8BA4C77CCFE5}"/>
    <dgm:cxn modelId="{511385DC-A0E2-6A48-8663-F2A9D329D590}" type="presOf" srcId="{6F97E9A2-B13F-45D1-B5B3-5A56B8ADB096}" destId="{626A6457-2841-9A45-A629-D5FE1EE2D8F8}" srcOrd="0" destOrd="0" presId="urn:microsoft.com/office/officeart/2005/8/layout/default"/>
    <dgm:cxn modelId="{67AAB7E7-AA0E-4A43-816F-D2FEB70662EB}" srcId="{095ECBD8-A318-4171-92D7-518BD07E6233}" destId="{A3682C9B-C674-40AA-849F-935748DF2A99}" srcOrd="4" destOrd="0" parTransId="{E26A12A2-FC11-47E8-A520-A0F2E0EDFF9B}" sibTransId="{B4CCF717-1C2B-4E92-99F7-08CABB3EE7D3}"/>
    <dgm:cxn modelId="{ED9378F0-24B4-D644-AC85-43382AC3DF30}" type="presOf" srcId="{0DD379FD-9B60-458F-BFB3-D3792A200A5F}" destId="{D4A276E7-97DD-8D47-860F-17A692506F5C}" srcOrd="0" destOrd="0" presId="urn:microsoft.com/office/officeart/2005/8/layout/default"/>
    <dgm:cxn modelId="{A27A4138-2150-5644-9722-0A3B95CE3C5A}" type="presParOf" srcId="{A3B2026C-020F-704A-9CAB-ACDC841FD4EC}" destId="{D4A276E7-97DD-8D47-860F-17A692506F5C}" srcOrd="0" destOrd="0" presId="urn:microsoft.com/office/officeart/2005/8/layout/default"/>
    <dgm:cxn modelId="{B4AD67EB-02E7-0947-868D-495E67AD3ED7}" type="presParOf" srcId="{A3B2026C-020F-704A-9CAB-ACDC841FD4EC}" destId="{44A366EB-4BCC-5042-9B81-5D9C59EE54C8}" srcOrd="1" destOrd="0" presId="urn:microsoft.com/office/officeart/2005/8/layout/default"/>
    <dgm:cxn modelId="{432110EF-81A9-524D-B791-0F58B615AA1F}" type="presParOf" srcId="{A3B2026C-020F-704A-9CAB-ACDC841FD4EC}" destId="{626A6457-2841-9A45-A629-D5FE1EE2D8F8}" srcOrd="2" destOrd="0" presId="urn:microsoft.com/office/officeart/2005/8/layout/default"/>
    <dgm:cxn modelId="{944D9FBD-B146-124F-BCC7-7C9BBBF84AA2}" type="presParOf" srcId="{A3B2026C-020F-704A-9CAB-ACDC841FD4EC}" destId="{5F07A251-D0FC-BF40-B60E-BBD8B637ACEB}" srcOrd="3" destOrd="0" presId="urn:microsoft.com/office/officeart/2005/8/layout/default"/>
    <dgm:cxn modelId="{8A84C14F-93FA-5E47-9F7B-EA312CC1CEAE}" type="presParOf" srcId="{A3B2026C-020F-704A-9CAB-ACDC841FD4EC}" destId="{236DAA76-5259-5743-B98E-5B47F3E6CB13}" srcOrd="4" destOrd="0" presId="urn:microsoft.com/office/officeart/2005/8/layout/default"/>
    <dgm:cxn modelId="{4D03816A-C2B2-B640-9DD6-90409DC05FF3}" type="presParOf" srcId="{A3B2026C-020F-704A-9CAB-ACDC841FD4EC}" destId="{ED15A43A-2308-8C49-B052-15D95963336D}" srcOrd="5" destOrd="0" presId="urn:microsoft.com/office/officeart/2005/8/layout/default"/>
    <dgm:cxn modelId="{F32D6DC8-7BE2-9144-BCF9-143C5F5F72CF}" type="presParOf" srcId="{A3B2026C-020F-704A-9CAB-ACDC841FD4EC}" destId="{88404C84-5945-7B49-83A5-89A27A91E5FC}" srcOrd="6" destOrd="0" presId="urn:microsoft.com/office/officeart/2005/8/layout/default"/>
    <dgm:cxn modelId="{4DA4701F-C1D2-B34E-8177-C1C5E21404F8}" type="presParOf" srcId="{A3B2026C-020F-704A-9CAB-ACDC841FD4EC}" destId="{CA8ADFBC-4E70-B842-A38F-471170A2E236}" srcOrd="7" destOrd="0" presId="urn:microsoft.com/office/officeart/2005/8/layout/default"/>
    <dgm:cxn modelId="{1547CF19-74D2-2F4E-9BFF-BC4E728C25FF}" type="presParOf" srcId="{A3B2026C-020F-704A-9CAB-ACDC841FD4EC}" destId="{0A7849DE-4257-604A-984F-71FD2353D4A4}" srcOrd="8" destOrd="0" presId="urn:microsoft.com/office/officeart/2005/8/layout/default"/>
    <dgm:cxn modelId="{1F4BC4D0-8AF7-3842-B610-C60E140F01C8}" type="presParOf" srcId="{A3B2026C-020F-704A-9CAB-ACDC841FD4EC}" destId="{CCAD618A-6D46-7B43-A419-E08CBA56945F}" srcOrd="9" destOrd="0" presId="urn:microsoft.com/office/officeart/2005/8/layout/default"/>
    <dgm:cxn modelId="{64BEC6E6-24D1-E54D-830B-63F936FC2924}" type="presParOf" srcId="{A3B2026C-020F-704A-9CAB-ACDC841FD4EC}" destId="{9E0FF87F-5CFB-B94B-999E-9A42450797D4}" srcOrd="10" destOrd="0" presId="urn:microsoft.com/office/officeart/2005/8/layout/default"/>
    <dgm:cxn modelId="{C98454C0-9A5F-5746-A173-2154371FFC27}" type="presParOf" srcId="{A3B2026C-020F-704A-9CAB-ACDC841FD4EC}" destId="{DC9A3010-F593-FA4A-9B72-69602949913F}" srcOrd="11" destOrd="0" presId="urn:microsoft.com/office/officeart/2005/8/layout/default"/>
    <dgm:cxn modelId="{3A414743-5EFE-F74D-826F-F080CE32EE7D}" type="presParOf" srcId="{A3B2026C-020F-704A-9CAB-ACDC841FD4EC}" destId="{2F735E17-8549-BE48-98FD-D810A06946AA}" srcOrd="12" destOrd="0" presId="urn:microsoft.com/office/officeart/2005/8/layout/default"/>
    <dgm:cxn modelId="{122A6449-00D8-2942-A1D2-D10B160D3690}" type="presParOf" srcId="{A3B2026C-020F-704A-9CAB-ACDC841FD4EC}" destId="{A45C3DB6-7A6B-AF49-9DFB-96B9EDD5CC4E}" srcOrd="13" destOrd="0" presId="urn:microsoft.com/office/officeart/2005/8/layout/default"/>
    <dgm:cxn modelId="{F9BD9907-6E95-0B48-B312-5C2ADA8C376F}" type="presParOf" srcId="{A3B2026C-020F-704A-9CAB-ACDC841FD4EC}" destId="{2E77E762-6005-9541-B40F-7554678E8017}" srcOrd="14" destOrd="0" presId="urn:microsoft.com/office/officeart/2005/8/layout/default"/>
    <dgm:cxn modelId="{0BFAF8A5-1CE8-5E4E-8674-9C7A563D35AD}" type="presParOf" srcId="{A3B2026C-020F-704A-9CAB-ACDC841FD4EC}" destId="{7914D28A-0376-6D48-8550-885D05A92251}" srcOrd="15" destOrd="0" presId="urn:microsoft.com/office/officeart/2005/8/layout/default"/>
    <dgm:cxn modelId="{3925470B-E053-5544-B054-AC3A068154BA}" type="presParOf" srcId="{A3B2026C-020F-704A-9CAB-ACDC841FD4EC}" destId="{03CEFDF3-705D-D441-9BEE-819E84570844}" srcOrd="16" destOrd="0" presId="urn:microsoft.com/office/officeart/2005/8/layout/default"/>
    <dgm:cxn modelId="{16DE89D5-1B26-B74D-8AC0-E86AB55703BB}" type="presParOf" srcId="{A3B2026C-020F-704A-9CAB-ACDC841FD4EC}" destId="{FB6D03CB-3BE7-A14D-AB2C-9382A1BC1DED}" srcOrd="17" destOrd="0" presId="urn:microsoft.com/office/officeart/2005/8/layout/default"/>
    <dgm:cxn modelId="{7601BACA-FEB8-D740-B7F6-E09ADC91EDEB}" type="presParOf" srcId="{A3B2026C-020F-704A-9CAB-ACDC841FD4EC}" destId="{D1CA60E9-0485-514F-A581-BDC1DE79F84C}" srcOrd="18" destOrd="0" presId="urn:microsoft.com/office/officeart/2005/8/layout/default"/>
    <dgm:cxn modelId="{ABA4B566-62AC-E44E-B46E-6479706AD678}" type="presParOf" srcId="{A3B2026C-020F-704A-9CAB-ACDC841FD4EC}" destId="{48FFF818-8A6A-6B49-877E-CA88C2B41D7C}" srcOrd="19" destOrd="0" presId="urn:microsoft.com/office/officeart/2005/8/layout/default"/>
    <dgm:cxn modelId="{6CC59C17-2BB8-1C4E-A3C1-96C183B782FC}" type="presParOf" srcId="{A3B2026C-020F-704A-9CAB-ACDC841FD4EC}" destId="{72DDA1F8-31DA-C44D-BEAC-2EACD5874010}" srcOrd="20" destOrd="0" presId="urn:microsoft.com/office/officeart/2005/8/layout/default"/>
    <dgm:cxn modelId="{05F2E62B-290E-9A4A-9A65-5A2EBF1A3E59}" type="presParOf" srcId="{A3B2026C-020F-704A-9CAB-ACDC841FD4EC}" destId="{5EC9C282-6471-6845-8110-5A1D03079B8D}" srcOrd="21" destOrd="0" presId="urn:microsoft.com/office/officeart/2005/8/layout/default"/>
    <dgm:cxn modelId="{5C98504B-FD5C-534A-9000-34CBF6AB380C}" type="presParOf" srcId="{A3B2026C-020F-704A-9CAB-ACDC841FD4EC}" destId="{5A2ECCD7-780A-BE40-843C-8461FD189008}" srcOrd="22" destOrd="0" presId="urn:microsoft.com/office/officeart/2005/8/layout/default"/>
    <dgm:cxn modelId="{440F986B-2E1B-EB4F-97AE-752930CD3A48}" type="presParOf" srcId="{A3B2026C-020F-704A-9CAB-ACDC841FD4EC}" destId="{01875D16-DD5A-DA40-A0E1-3020D05E6D64}" srcOrd="23" destOrd="0" presId="urn:microsoft.com/office/officeart/2005/8/layout/default"/>
    <dgm:cxn modelId="{475CFF4C-AC4B-FB48-9F42-8838FB3D8C34}" type="presParOf" srcId="{A3B2026C-020F-704A-9CAB-ACDC841FD4EC}" destId="{26F758C9-85B1-8D43-A29E-EDBA683EEAD8}" srcOrd="2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CF2366-E349-4017-B72C-A05A8792101B}"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F7C7DF2D-8A85-4A82-A635-7DDB9D61373B}">
      <dgm:prSet/>
      <dgm:spPr/>
      <dgm:t>
        <a:bodyPr/>
        <a:lstStyle/>
        <a:p>
          <a:r>
            <a:rPr lang="en-IN" b="1" dirty="0"/>
            <a:t>Must have:</a:t>
          </a:r>
          <a:endParaRPr lang="en-US" dirty="0"/>
        </a:p>
      </dgm:t>
    </dgm:pt>
    <dgm:pt modelId="{A6A44F83-8BFB-47DC-BF64-A5777E300DA6}" type="parTrans" cxnId="{C9E05C93-5900-446C-9449-77F83EBA330A}">
      <dgm:prSet/>
      <dgm:spPr/>
      <dgm:t>
        <a:bodyPr/>
        <a:lstStyle/>
        <a:p>
          <a:endParaRPr lang="en-US"/>
        </a:p>
      </dgm:t>
    </dgm:pt>
    <dgm:pt modelId="{CC0D0089-6D97-4311-B8CD-54BB57F6C5B4}" type="sibTrans" cxnId="{C9E05C93-5900-446C-9449-77F83EBA330A}">
      <dgm:prSet/>
      <dgm:spPr/>
      <dgm:t>
        <a:bodyPr/>
        <a:lstStyle/>
        <a:p>
          <a:endParaRPr lang="en-US"/>
        </a:p>
      </dgm:t>
    </dgm:pt>
    <dgm:pt modelId="{53187D20-61DF-4844-B723-7AF0A6B92A0B}">
      <dgm:prSet custT="1"/>
      <dgm:spPr/>
      <dgm:t>
        <a:bodyPr/>
        <a:lstStyle/>
        <a:p>
          <a:r>
            <a:rPr lang="en-US" sz="1800" dirty="0">
              <a:latin typeface="Arial" panose="020B0604020202020204" pitchFamily="34" charset="0"/>
              <a:cs typeface="Arial" panose="020B0604020202020204" pitchFamily="34" charset="0"/>
            </a:rPr>
            <a:t>There must be no duplicate accounts.</a:t>
          </a:r>
        </a:p>
      </dgm:t>
    </dgm:pt>
    <dgm:pt modelId="{9D3CBB57-50F3-47D9-A209-D1D5E5BF715E}" type="parTrans" cxnId="{C7738FEA-56DA-46AA-B734-9BCE6F31D0FD}">
      <dgm:prSet/>
      <dgm:spPr/>
      <dgm:t>
        <a:bodyPr/>
        <a:lstStyle/>
        <a:p>
          <a:endParaRPr lang="en-US"/>
        </a:p>
      </dgm:t>
    </dgm:pt>
    <dgm:pt modelId="{6AA03E73-75E6-4329-8DBB-DC5E2F038355}" type="sibTrans" cxnId="{C7738FEA-56DA-46AA-B734-9BCE6F31D0FD}">
      <dgm:prSet/>
      <dgm:spPr/>
      <dgm:t>
        <a:bodyPr/>
        <a:lstStyle/>
        <a:p>
          <a:endParaRPr lang="en-US"/>
        </a:p>
      </dgm:t>
    </dgm:pt>
    <dgm:pt modelId="{9335BB76-2A0E-4EB8-94C6-88A85DAD328B}">
      <dgm:prSet custT="1"/>
      <dgm:spPr/>
      <dgm:t>
        <a:bodyPr/>
        <a:lstStyle/>
        <a:p>
          <a:r>
            <a:rPr lang="en-US" sz="1800" dirty="0">
              <a:latin typeface="Arial" panose="020B0604020202020204" pitchFamily="34" charset="0"/>
              <a:cs typeface="Arial" panose="020B0604020202020204" pitchFamily="34" charset="0"/>
            </a:rPr>
            <a:t>Email verification to be sent after creating an account.</a:t>
          </a:r>
        </a:p>
      </dgm:t>
    </dgm:pt>
    <dgm:pt modelId="{C1FE8972-11EB-4B32-8FB1-D5CB0F7B5322}" type="parTrans" cxnId="{A249CA27-1C02-4D21-8C2F-D5C61D74A93D}">
      <dgm:prSet/>
      <dgm:spPr/>
      <dgm:t>
        <a:bodyPr/>
        <a:lstStyle/>
        <a:p>
          <a:endParaRPr lang="en-US"/>
        </a:p>
      </dgm:t>
    </dgm:pt>
    <dgm:pt modelId="{33A0F1BC-5207-45CE-86B6-96908C58319A}" type="sibTrans" cxnId="{A249CA27-1C02-4D21-8C2F-D5C61D74A93D}">
      <dgm:prSet/>
      <dgm:spPr/>
      <dgm:t>
        <a:bodyPr/>
        <a:lstStyle/>
        <a:p>
          <a:endParaRPr lang="en-US"/>
        </a:p>
      </dgm:t>
    </dgm:pt>
    <dgm:pt modelId="{DC75EB86-6B9D-4560-8693-040DADE3B70C}">
      <dgm:prSet custT="1"/>
      <dgm:spPr/>
      <dgm:t>
        <a:bodyPr/>
        <a:lstStyle/>
        <a:p>
          <a:r>
            <a:rPr lang="en-US" sz="1800" dirty="0">
              <a:latin typeface="Arial" panose="020B0604020202020204" pitchFamily="34" charset="0"/>
              <a:cs typeface="Arial" panose="020B0604020202020204" pitchFamily="34" charset="0"/>
            </a:rPr>
            <a:t>Users can change their login credentials whenever required.</a:t>
          </a:r>
        </a:p>
      </dgm:t>
    </dgm:pt>
    <dgm:pt modelId="{8846100F-327B-4834-882E-4F138A11D097}" type="parTrans" cxnId="{40CC6F85-3233-4A65-8675-48DA8B6E5E6E}">
      <dgm:prSet/>
      <dgm:spPr/>
      <dgm:t>
        <a:bodyPr/>
        <a:lstStyle/>
        <a:p>
          <a:endParaRPr lang="en-US"/>
        </a:p>
      </dgm:t>
    </dgm:pt>
    <dgm:pt modelId="{15CD8A4F-4188-46C1-BCF0-05003B37B260}" type="sibTrans" cxnId="{40CC6F85-3233-4A65-8675-48DA8B6E5E6E}">
      <dgm:prSet/>
      <dgm:spPr/>
      <dgm:t>
        <a:bodyPr/>
        <a:lstStyle/>
        <a:p>
          <a:endParaRPr lang="en-US"/>
        </a:p>
      </dgm:t>
    </dgm:pt>
    <dgm:pt modelId="{AC887642-B632-44F6-85FA-6E4050907ADC}">
      <dgm:prSet custT="1"/>
      <dgm:spPr/>
      <dgm:t>
        <a:bodyPr/>
        <a:lstStyle/>
        <a:p>
          <a:r>
            <a:rPr lang="en-US" sz="1800" dirty="0">
              <a:latin typeface="Arial" panose="020B0604020202020204" pitchFamily="34" charset="0"/>
              <a:cs typeface="Arial" panose="020B0604020202020204" pitchFamily="34" charset="0"/>
            </a:rPr>
            <a:t>Proper navigation for the guest users.</a:t>
          </a:r>
        </a:p>
      </dgm:t>
    </dgm:pt>
    <dgm:pt modelId="{72407E2C-3EFA-4600-95A4-5600741F2085}" type="parTrans" cxnId="{F46B95F2-635A-429A-9FBE-6089D7B937B7}">
      <dgm:prSet/>
      <dgm:spPr/>
      <dgm:t>
        <a:bodyPr/>
        <a:lstStyle/>
        <a:p>
          <a:endParaRPr lang="en-US"/>
        </a:p>
      </dgm:t>
    </dgm:pt>
    <dgm:pt modelId="{4FB567C0-C168-48AF-B1FE-A15714630054}" type="sibTrans" cxnId="{F46B95F2-635A-429A-9FBE-6089D7B937B7}">
      <dgm:prSet/>
      <dgm:spPr/>
      <dgm:t>
        <a:bodyPr/>
        <a:lstStyle/>
        <a:p>
          <a:endParaRPr lang="en-US"/>
        </a:p>
      </dgm:t>
    </dgm:pt>
    <dgm:pt modelId="{E4BAAEF0-8F53-46B2-87B2-54AE743232A6}">
      <dgm:prSet custT="1"/>
      <dgm:spPr/>
      <dgm:t>
        <a:bodyPr/>
        <a:lstStyle/>
        <a:p>
          <a:r>
            <a:rPr lang="en-US" sz="1800" dirty="0">
              <a:latin typeface="Arial" panose="020B0604020202020204" pitchFamily="34" charset="0"/>
              <a:cs typeface="Arial" panose="020B0604020202020204" pitchFamily="34" charset="0"/>
            </a:rPr>
            <a:t>Two step verification for the login.</a:t>
          </a:r>
        </a:p>
      </dgm:t>
    </dgm:pt>
    <dgm:pt modelId="{F6D8E6DB-C5FC-4E05-BF98-31935CD323BA}" type="parTrans" cxnId="{3366373B-7353-41D7-A196-683E150E35CA}">
      <dgm:prSet/>
      <dgm:spPr/>
      <dgm:t>
        <a:bodyPr/>
        <a:lstStyle/>
        <a:p>
          <a:endParaRPr lang="en-US"/>
        </a:p>
      </dgm:t>
    </dgm:pt>
    <dgm:pt modelId="{31A5C40E-CD2C-4EDA-BCF7-208E030092CB}" type="sibTrans" cxnId="{3366373B-7353-41D7-A196-683E150E35CA}">
      <dgm:prSet/>
      <dgm:spPr/>
      <dgm:t>
        <a:bodyPr/>
        <a:lstStyle/>
        <a:p>
          <a:endParaRPr lang="en-US"/>
        </a:p>
      </dgm:t>
    </dgm:pt>
    <dgm:pt modelId="{3D0F7FA2-632D-4644-B7F8-5F662C64D21A}">
      <dgm:prSet custT="1"/>
      <dgm:spPr/>
      <dgm:t>
        <a:bodyPr/>
        <a:lstStyle/>
        <a:p>
          <a:r>
            <a:rPr lang="en-US" sz="1800" dirty="0">
              <a:latin typeface="Arial" panose="020B0604020202020204" pitchFamily="34" charset="0"/>
              <a:cs typeface="Arial" panose="020B0604020202020204" pitchFamily="34" charset="0"/>
            </a:rPr>
            <a:t>Guest checkout option must be provided</a:t>
          </a:r>
        </a:p>
      </dgm:t>
    </dgm:pt>
    <dgm:pt modelId="{AB638726-1A4C-444A-AF4D-886089F8485E}" type="parTrans" cxnId="{4B16C7FC-A81E-4972-A038-93F6ED675C93}">
      <dgm:prSet/>
      <dgm:spPr/>
      <dgm:t>
        <a:bodyPr/>
        <a:lstStyle/>
        <a:p>
          <a:endParaRPr lang="en-US"/>
        </a:p>
      </dgm:t>
    </dgm:pt>
    <dgm:pt modelId="{9449F461-D547-4228-A1E3-E7F692CDA5AA}" type="sibTrans" cxnId="{4B16C7FC-A81E-4972-A038-93F6ED675C93}">
      <dgm:prSet/>
      <dgm:spPr/>
      <dgm:t>
        <a:bodyPr/>
        <a:lstStyle/>
        <a:p>
          <a:endParaRPr lang="en-US"/>
        </a:p>
      </dgm:t>
    </dgm:pt>
    <dgm:pt modelId="{514A6797-B64C-414F-96CA-1CD776069370}">
      <dgm:prSet custT="1"/>
      <dgm:spPr/>
      <dgm:t>
        <a:bodyPr/>
        <a:lstStyle/>
        <a:p>
          <a:r>
            <a:rPr lang="en-US" sz="1800" dirty="0">
              <a:latin typeface="Arial" panose="020B0604020202020204" pitchFamily="34" charset="0"/>
              <a:cs typeface="Arial" panose="020B0604020202020204" pitchFamily="34" charset="0"/>
            </a:rPr>
            <a:t>Enhanced trust, privacy, and transparency.</a:t>
          </a:r>
        </a:p>
      </dgm:t>
    </dgm:pt>
    <dgm:pt modelId="{8F6834E0-F6C8-4009-9808-B16D65C873EC}" type="parTrans" cxnId="{6F8755D4-E462-4628-8420-20929C13FCBF}">
      <dgm:prSet/>
      <dgm:spPr/>
      <dgm:t>
        <a:bodyPr/>
        <a:lstStyle/>
        <a:p>
          <a:endParaRPr lang="en-US"/>
        </a:p>
      </dgm:t>
    </dgm:pt>
    <dgm:pt modelId="{64172ABE-DF20-4321-8950-7163D64BDACF}" type="sibTrans" cxnId="{6F8755D4-E462-4628-8420-20929C13FCBF}">
      <dgm:prSet/>
      <dgm:spPr/>
      <dgm:t>
        <a:bodyPr/>
        <a:lstStyle/>
        <a:p>
          <a:endParaRPr lang="en-US"/>
        </a:p>
      </dgm:t>
    </dgm:pt>
    <dgm:pt modelId="{F321B91F-3D8F-BB4C-A6F7-03F8A1C1077C}" type="pres">
      <dgm:prSet presAssocID="{3CCF2366-E349-4017-B72C-A05A8792101B}" presName="Name0" presStyleCnt="0">
        <dgm:presLayoutVars>
          <dgm:dir/>
          <dgm:animLvl val="lvl"/>
          <dgm:resizeHandles val="exact"/>
        </dgm:presLayoutVars>
      </dgm:prSet>
      <dgm:spPr/>
    </dgm:pt>
    <dgm:pt modelId="{60B62AD8-8087-BA40-B239-00D47A7BE214}" type="pres">
      <dgm:prSet presAssocID="{F7C7DF2D-8A85-4A82-A635-7DDB9D61373B}" presName="linNode" presStyleCnt="0"/>
      <dgm:spPr/>
    </dgm:pt>
    <dgm:pt modelId="{FA31642D-D7F2-1843-B72C-E0C44ED0CC49}" type="pres">
      <dgm:prSet presAssocID="{F7C7DF2D-8A85-4A82-A635-7DDB9D61373B}" presName="parentText" presStyleLbl="node1" presStyleIdx="0" presStyleCnt="1">
        <dgm:presLayoutVars>
          <dgm:chMax val="1"/>
          <dgm:bulletEnabled val="1"/>
        </dgm:presLayoutVars>
      </dgm:prSet>
      <dgm:spPr/>
    </dgm:pt>
    <dgm:pt modelId="{4C37BF67-F4F8-A84A-A6D6-B7EF9A0AAF76}" type="pres">
      <dgm:prSet presAssocID="{F7C7DF2D-8A85-4A82-A635-7DDB9D61373B}" presName="descendantText" presStyleLbl="alignAccFollowNode1" presStyleIdx="0" presStyleCnt="1">
        <dgm:presLayoutVars>
          <dgm:bulletEnabled val="1"/>
        </dgm:presLayoutVars>
      </dgm:prSet>
      <dgm:spPr/>
    </dgm:pt>
  </dgm:ptLst>
  <dgm:cxnLst>
    <dgm:cxn modelId="{A249CA27-1C02-4D21-8C2F-D5C61D74A93D}" srcId="{F7C7DF2D-8A85-4A82-A635-7DDB9D61373B}" destId="{9335BB76-2A0E-4EB8-94C6-88A85DAD328B}" srcOrd="1" destOrd="0" parTransId="{C1FE8972-11EB-4B32-8FB1-D5CB0F7B5322}" sibTransId="{33A0F1BC-5207-45CE-86B6-96908C58319A}"/>
    <dgm:cxn modelId="{3366373B-7353-41D7-A196-683E150E35CA}" srcId="{F7C7DF2D-8A85-4A82-A635-7DDB9D61373B}" destId="{E4BAAEF0-8F53-46B2-87B2-54AE743232A6}" srcOrd="4" destOrd="0" parTransId="{F6D8E6DB-C5FC-4E05-BF98-31935CD323BA}" sibTransId="{31A5C40E-CD2C-4EDA-BCF7-208E030092CB}"/>
    <dgm:cxn modelId="{A65FCC57-44E0-FB42-BD2D-3ACAC4838242}" type="presOf" srcId="{AC887642-B632-44F6-85FA-6E4050907ADC}" destId="{4C37BF67-F4F8-A84A-A6D6-B7EF9A0AAF76}" srcOrd="0" destOrd="3" presId="urn:microsoft.com/office/officeart/2005/8/layout/vList5"/>
    <dgm:cxn modelId="{12CE9367-47AC-5B4D-8646-2467EB0F010E}" type="presOf" srcId="{9335BB76-2A0E-4EB8-94C6-88A85DAD328B}" destId="{4C37BF67-F4F8-A84A-A6D6-B7EF9A0AAF76}" srcOrd="0" destOrd="1" presId="urn:microsoft.com/office/officeart/2005/8/layout/vList5"/>
    <dgm:cxn modelId="{40CC6F85-3233-4A65-8675-48DA8B6E5E6E}" srcId="{F7C7DF2D-8A85-4A82-A635-7DDB9D61373B}" destId="{DC75EB86-6B9D-4560-8693-040DADE3B70C}" srcOrd="2" destOrd="0" parTransId="{8846100F-327B-4834-882E-4F138A11D097}" sibTransId="{15CD8A4F-4188-46C1-BCF0-05003B37B260}"/>
    <dgm:cxn modelId="{C9E05C93-5900-446C-9449-77F83EBA330A}" srcId="{3CCF2366-E349-4017-B72C-A05A8792101B}" destId="{F7C7DF2D-8A85-4A82-A635-7DDB9D61373B}" srcOrd="0" destOrd="0" parTransId="{A6A44F83-8BFB-47DC-BF64-A5777E300DA6}" sibTransId="{CC0D0089-6D97-4311-B8CD-54BB57F6C5B4}"/>
    <dgm:cxn modelId="{69DD72B1-41E9-C344-9244-26AD293BAA97}" type="presOf" srcId="{3D0F7FA2-632D-4644-B7F8-5F662C64D21A}" destId="{4C37BF67-F4F8-A84A-A6D6-B7EF9A0AAF76}" srcOrd="0" destOrd="5" presId="urn:microsoft.com/office/officeart/2005/8/layout/vList5"/>
    <dgm:cxn modelId="{072887B8-C4AE-1549-BDEE-B135AEBAB0F6}" type="presOf" srcId="{3CCF2366-E349-4017-B72C-A05A8792101B}" destId="{F321B91F-3D8F-BB4C-A6F7-03F8A1C1077C}" srcOrd="0" destOrd="0" presId="urn:microsoft.com/office/officeart/2005/8/layout/vList5"/>
    <dgm:cxn modelId="{913C3DC2-A181-4F4B-B3B0-1D217F0CC302}" type="presOf" srcId="{514A6797-B64C-414F-96CA-1CD776069370}" destId="{4C37BF67-F4F8-A84A-A6D6-B7EF9A0AAF76}" srcOrd="0" destOrd="6" presId="urn:microsoft.com/office/officeart/2005/8/layout/vList5"/>
    <dgm:cxn modelId="{D51687C2-5EE2-0F40-BDFA-47B11F7EEBE7}" type="presOf" srcId="{53187D20-61DF-4844-B723-7AF0A6B92A0B}" destId="{4C37BF67-F4F8-A84A-A6D6-B7EF9A0AAF76}" srcOrd="0" destOrd="0" presId="urn:microsoft.com/office/officeart/2005/8/layout/vList5"/>
    <dgm:cxn modelId="{127EBAD1-1A77-B841-A045-91DCB49943F1}" type="presOf" srcId="{DC75EB86-6B9D-4560-8693-040DADE3B70C}" destId="{4C37BF67-F4F8-A84A-A6D6-B7EF9A0AAF76}" srcOrd="0" destOrd="2" presId="urn:microsoft.com/office/officeart/2005/8/layout/vList5"/>
    <dgm:cxn modelId="{6F8755D4-E462-4628-8420-20929C13FCBF}" srcId="{F7C7DF2D-8A85-4A82-A635-7DDB9D61373B}" destId="{514A6797-B64C-414F-96CA-1CD776069370}" srcOrd="6" destOrd="0" parTransId="{8F6834E0-F6C8-4009-9808-B16D65C873EC}" sibTransId="{64172ABE-DF20-4321-8950-7163D64BDACF}"/>
    <dgm:cxn modelId="{C7738FEA-56DA-46AA-B734-9BCE6F31D0FD}" srcId="{F7C7DF2D-8A85-4A82-A635-7DDB9D61373B}" destId="{53187D20-61DF-4844-B723-7AF0A6B92A0B}" srcOrd="0" destOrd="0" parTransId="{9D3CBB57-50F3-47D9-A209-D1D5E5BF715E}" sibTransId="{6AA03E73-75E6-4329-8DBB-DC5E2F038355}"/>
    <dgm:cxn modelId="{EB2EBEEE-AF51-4D48-A514-0A3D037BCCC9}" type="presOf" srcId="{F7C7DF2D-8A85-4A82-A635-7DDB9D61373B}" destId="{FA31642D-D7F2-1843-B72C-E0C44ED0CC49}" srcOrd="0" destOrd="0" presId="urn:microsoft.com/office/officeart/2005/8/layout/vList5"/>
    <dgm:cxn modelId="{F46B95F2-635A-429A-9FBE-6089D7B937B7}" srcId="{F7C7DF2D-8A85-4A82-A635-7DDB9D61373B}" destId="{AC887642-B632-44F6-85FA-6E4050907ADC}" srcOrd="3" destOrd="0" parTransId="{72407E2C-3EFA-4600-95A4-5600741F2085}" sibTransId="{4FB567C0-C168-48AF-B1FE-A15714630054}"/>
    <dgm:cxn modelId="{8F5660FA-D435-9B42-8EE7-D69BDCC059B5}" type="presOf" srcId="{E4BAAEF0-8F53-46B2-87B2-54AE743232A6}" destId="{4C37BF67-F4F8-A84A-A6D6-B7EF9A0AAF76}" srcOrd="0" destOrd="4" presId="urn:microsoft.com/office/officeart/2005/8/layout/vList5"/>
    <dgm:cxn modelId="{4B16C7FC-A81E-4972-A038-93F6ED675C93}" srcId="{F7C7DF2D-8A85-4A82-A635-7DDB9D61373B}" destId="{3D0F7FA2-632D-4644-B7F8-5F662C64D21A}" srcOrd="5" destOrd="0" parTransId="{AB638726-1A4C-444A-AF4D-886089F8485E}" sibTransId="{9449F461-D547-4228-A1E3-E7F692CDA5AA}"/>
    <dgm:cxn modelId="{05301C16-68A3-6E4E-9D20-BFECD000C732}" type="presParOf" srcId="{F321B91F-3D8F-BB4C-A6F7-03F8A1C1077C}" destId="{60B62AD8-8087-BA40-B239-00D47A7BE214}" srcOrd="0" destOrd="0" presId="urn:microsoft.com/office/officeart/2005/8/layout/vList5"/>
    <dgm:cxn modelId="{68071665-8CE9-664D-B8FD-8340A8226235}" type="presParOf" srcId="{60B62AD8-8087-BA40-B239-00D47A7BE214}" destId="{FA31642D-D7F2-1843-B72C-E0C44ED0CC49}" srcOrd="0" destOrd="0" presId="urn:microsoft.com/office/officeart/2005/8/layout/vList5"/>
    <dgm:cxn modelId="{8375E6E4-8803-9347-8355-A7BEC046E608}" type="presParOf" srcId="{60B62AD8-8087-BA40-B239-00D47A7BE214}" destId="{4C37BF67-F4F8-A84A-A6D6-B7EF9A0AAF7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CF2366-E349-4017-B72C-A05A8792101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7C7DF2D-8A85-4A82-A635-7DDB9D61373B}">
      <dgm:prSet/>
      <dgm:spPr/>
      <dgm:t>
        <a:bodyPr/>
        <a:lstStyle/>
        <a:p>
          <a:r>
            <a:rPr lang="en-IN" b="1" dirty="0"/>
            <a:t>Should have:</a:t>
          </a:r>
          <a:endParaRPr lang="en-US" dirty="0"/>
        </a:p>
      </dgm:t>
    </dgm:pt>
    <dgm:pt modelId="{A6A44F83-8BFB-47DC-BF64-A5777E300DA6}" type="parTrans" cxnId="{C9E05C93-5900-446C-9449-77F83EBA330A}">
      <dgm:prSet/>
      <dgm:spPr/>
      <dgm:t>
        <a:bodyPr/>
        <a:lstStyle/>
        <a:p>
          <a:endParaRPr lang="en-US"/>
        </a:p>
      </dgm:t>
    </dgm:pt>
    <dgm:pt modelId="{CC0D0089-6D97-4311-B8CD-54BB57F6C5B4}" type="sibTrans" cxnId="{C9E05C93-5900-446C-9449-77F83EBA330A}">
      <dgm:prSet/>
      <dgm:spPr/>
      <dgm:t>
        <a:bodyPr/>
        <a:lstStyle/>
        <a:p>
          <a:endParaRPr lang="en-US"/>
        </a:p>
      </dgm:t>
    </dgm:pt>
    <dgm:pt modelId="{53187D20-61DF-4844-B723-7AF0A6B92A0B}">
      <dgm:prSet custT="1"/>
      <dgm:spPr/>
      <dgm:t>
        <a:bodyPr/>
        <a:lstStyle/>
        <a:p>
          <a:r>
            <a:rPr lang="en-US" sz="1800" dirty="0">
              <a:latin typeface="Arial" panose="020B0604020202020204" pitchFamily="34" charset="0"/>
              <a:cs typeface="Arial" panose="020B0604020202020204" pitchFamily="34" charset="0"/>
            </a:rPr>
            <a:t>Successful pop-up message after valid login credentials.</a:t>
          </a:r>
        </a:p>
      </dgm:t>
    </dgm:pt>
    <dgm:pt modelId="{9D3CBB57-50F3-47D9-A209-D1D5E5BF715E}" type="parTrans" cxnId="{C7738FEA-56DA-46AA-B734-9BCE6F31D0FD}">
      <dgm:prSet/>
      <dgm:spPr/>
      <dgm:t>
        <a:bodyPr/>
        <a:lstStyle/>
        <a:p>
          <a:endParaRPr lang="en-US"/>
        </a:p>
      </dgm:t>
    </dgm:pt>
    <dgm:pt modelId="{6AA03E73-75E6-4329-8DBB-DC5E2F038355}" type="sibTrans" cxnId="{C7738FEA-56DA-46AA-B734-9BCE6F31D0FD}">
      <dgm:prSet/>
      <dgm:spPr/>
      <dgm:t>
        <a:bodyPr/>
        <a:lstStyle/>
        <a:p>
          <a:endParaRPr lang="en-US"/>
        </a:p>
      </dgm:t>
    </dgm:pt>
    <dgm:pt modelId="{4204CB06-76FF-FB49-B013-54B3E58A9841}">
      <dgm:prSet custT="1"/>
      <dgm:spPr/>
      <dgm:t>
        <a:bodyPr/>
        <a:lstStyle/>
        <a:p>
          <a:r>
            <a:rPr lang="en-US" sz="1800" dirty="0">
              <a:latin typeface="Arial" panose="020B0604020202020204" pitchFamily="34" charset="0"/>
              <a:cs typeface="Arial" panose="020B0604020202020204" pitchFamily="34" charset="0"/>
            </a:rPr>
            <a:t>Images uploaded about the places to be properly placed.</a:t>
          </a:r>
        </a:p>
      </dgm:t>
    </dgm:pt>
    <dgm:pt modelId="{EDC9EF79-D44C-8349-AB76-B71A04B83A5D}" type="parTrans" cxnId="{D18B5056-178B-F14A-ADB4-A8E156E1A70B}">
      <dgm:prSet/>
      <dgm:spPr/>
      <dgm:t>
        <a:bodyPr/>
        <a:lstStyle/>
        <a:p>
          <a:endParaRPr lang="en-US"/>
        </a:p>
      </dgm:t>
    </dgm:pt>
    <dgm:pt modelId="{DFED5F47-96FC-0348-BAAB-AD2BB96BE430}" type="sibTrans" cxnId="{D18B5056-178B-F14A-ADB4-A8E156E1A70B}">
      <dgm:prSet/>
      <dgm:spPr/>
      <dgm:t>
        <a:bodyPr/>
        <a:lstStyle/>
        <a:p>
          <a:endParaRPr lang="en-US"/>
        </a:p>
      </dgm:t>
    </dgm:pt>
    <dgm:pt modelId="{A5388E25-BF40-E540-9B87-CB9F7B0075D4}">
      <dgm:prSet custT="1"/>
      <dgm:spPr/>
      <dgm:t>
        <a:bodyPr/>
        <a:lstStyle/>
        <a:p>
          <a:r>
            <a:rPr lang="en-US" sz="1800" dirty="0">
              <a:latin typeface="Arial" panose="020B0604020202020204" pitchFamily="34" charset="0"/>
              <a:cs typeface="Arial" panose="020B0604020202020204" pitchFamily="34" charset="0"/>
            </a:rPr>
            <a:t>Text description about a place to be properly explained.</a:t>
          </a:r>
        </a:p>
      </dgm:t>
    </dgm:pt>
    <dgm:pt modelId="{098B200D-57C0-D945-ADC9-146EADC0BB7A}" type="parTrans" cxnId="{DB502F9C-9C00-F044-A303-D79F015FCA8A}">
      <dgm:prSet/>
      <dgm:spPr/>
      <dgm:t>
        <a:bodyPr/>
        <a:lstStyle/>
        <a:p>
          <a:endParaRPr lang="en-US"/>
        </a:p>
      </dgm:t>
    </dgm:pt>
    <dgm:pt modelId="{0E15EDBC-4C15-6047-9ED2-E90EC8589968}" type="sibTrans" cxnId="{DB502F9C-9C00-F044-A303-D79F015FCA8A}">
      <dgm:prSet/>
      <dgm:spPr/>
      <dgm:t>
        <a:bodyPr/>
        <a:lstStyle/>
        <a:p>
          <a:endParaRPr lang="en-US"/>
        </a:p>
      </dgm:t>
    </dgm:pt>
    <dgm:pt modelId="{DC99F8B5-ADE2-7143-A752-A4A194A76280}">
      <dgm:prSet custT="1"/>
      <dgm:spPr/>
      <dgm:t>
        <a:bodyPr/>
        <a:lstStyle/>
        <a:p>
          <a:r>
            <a:rPr lang="en-US" sz="1800" dirty="0">
              <a:latin typeface="Arial" panose="020B0604020202020204" pitchFamily="34" charset="0"/>
              <a:cs typeface="Arial" panose="020B0604020202020204" pitchFamily="34" charset="0"/>
            </a:rPr>
            <a:t>Offers for the travel recommendations to be valid.</a:t>
          </a:r>
        </a:p>
      </dgm:t>
    </dgm:pt>
    <dgm:pt modelId="{B753D254-E387-354F-A62D-7EC9F00E077C}" type="parTrans" cxnId="{A8B97D8B-F949-7F49-B686-557B99A2286A}">
      <dgm:prSet/>
      <dgm:spPr/>
      <dgm:t>
        <a:bodyPr/>
        <a:lstStyle/>
        <a:p>
          <a:endParaRPr lang="en-US"/>
        </a:p>
      </dgm:t>
    </dgm:pt>
    <dgm:pt modelId="{A9CA1786-94A2-A240-B1E5-2A55A7891021}" type="sibTrans" cxnId="{A8B97D8B-F949-7F49-B686-557B99A2286A}">
      <dgm:prSet/>
      <dgm:spPr/>
      <dgm:t>
        <a:bodyPr/>
        <a:lstStyle/>
        <a:p>
          <a:endParaRPr lang="en-US"/>
        </a:p>
      </dgm:t>
    </dgm:pt>
    <dgm:pt modelId="{D7056F8D-C8BE-3B4F-9C7A-F8685602D23D}">
      <dgm:prSet custT="1"/>
      <dgm:spPr/>
      <dgm:t>
        <a:bodyPr/>
        <a:lstStyle/>
        <a:p>
          <a:r>
            <a:rPr lang="en-US" sz="1800" dirty="0">
              <a:latin typeface="Arial" panose="020B0604020202020204" pitchFamily="34" charset="0"/>
              <a:cs typeface="Arial" panose="020B0604020202020204" pitchFamily="34" charset="0"/>
            </a:rPr>
            <a:t>To compare the best available hotels, flights etc. across different websites based on the prices and reviews.</a:t>
          </a:r>
        </a:p>
      </dgm:t>
    </dgm:pt>
    <dgm:pt modelId="{2636963F-746C-7C43-B152-1EB550E59162}" type="parTrans" cxnId="{B40E9A28-B91E-0242-9D9F-928DC43676BB}">
      <dgm:prSet/>
      <dgm:spPr/>
      <dgm:t>
        <a:bodyPr/>
        <a:lstStyle/>
        <a:p>
          <a:endParaRPr lang="en-US"/>
        </a:p>
      </dgm:t>
    </dgm:pt>
    <dgm:pt modelId="{15F67DF3-5702-1446-990E-760FE636FFF2}" type="sibTrans" cxnId="{B40E9A28-B91E-0242-9D9F-928DC43676BB}">
      <dgm:prSet/>
      <dgm:spPr/>
      <dgm:t>
        <a:bodyPr/>
        <a:lstStyle/>
        <a:p>
          <a:endParaRPr lang="en-US"/>
        </a:p>
      </dgm:t>
    </dgm:pt>
    <dgm:pt modelId="{F914652E-7D71-2348-B689-4CAF64894418}">
      <dgm:prSet custT="1"/>
      <dgm:spPr/>
      <dgm:t>
        <a:bodyPr/>
        <a:lstStyle/>
        <a:p>
          <a:r>
            <a:rPr lang="en-US" sz="1800" dirty="0">
              <a:latin typeface="Arial" panose="020B0604020202020204" pitchFamily="34" charset="0"/>
              <a:cs typeface="Arial" panose="020B0604020202020204" pitchFamily="34" charset="0"/>
            </a:rPr>
            <a:t>Provide preplanned and recommended itinerary to travel the places</a:t>
          </a:r>
        </a:p>
      </dgm:t>
    </dgm:pt>
    <dgm:pt modelId="{7CEC049A-E7AB-4C43-ABE2-44C16D7838ED}" type="parTrans" cxnId="{18732D27-C1EA-A14B-BBAF-2FFAA0EA0E0B}">
      <dgm:prSet/>
      <dgm:spPr/>
      <dgm:t>
        <a:bodyPr/>
        <a:lstStyle/>
        <a:p>
          <a:endParaRPr lang="en-US"/>
        </a:p>
      </dgm:t>
    </dgm:pt>
    <dgm:pt modelId="{E53B0D5D-B8E9-DA42-B651-A6293C23545A}" type="sibTrans" cxnId="{18732D27-C1EA-A14B-BBAF-2FFAA0EA0E0B}">
      <dgm:prSet/>
      <dgm:spPr/>
      <dgm:t>
        <a:bodyPr/>
        <a:lstStyle/>
        <a:p>
          <a:endParaRPr lang="en-US"/>
        </a:p>
      </dgm:t>
    </dgm:pt>
    <dgm:pt modelId="{2DC83EC2-3D30-2943-9C0E-1C2027031E33}">
      <dgm:prSet custT="1"/>
      <dgm:spPr/>
      <dgm:t>
        <a:bodyPr/>
        <a:lstStyle/>
        <a:p>
          <a:r>
            <a:rPr lang="en-US" sz="1800" dirty="0">
              <a:latin typeface="Arial" panose="020B0604020202020204" pitchFamily="34" charset="0"/>
              <a:cs typeface="Arial" panose="020B0604020202020204" pitchFamily="34" charset="0"/>
            </a:rPr>
            <a:t>To provide a stress-free vacation experience to the consumers by providing essential services all in a single package.</a:t>
          </a:r>
        </a:p>
      </dgm:t>
    </dgm:pt>
    <dgm:pt modelId="{EAD666A8-D656-2948-B563-1A68B42526D2}" type="parTrans" cxnId="{3F1CF546-3837-FC40-A9A1-E7856804B950}">
      <dgm:prSet/>
      <dgm:spPr/>
      <dgm:t>
        <a:bodyPr/>
        <a:lstStyle/>
        <a:p>
          <a:endParaRPr lang="en-US"/>
        </a:p>
      </dgm:t>
    </dgm:pt>
    <dgm:pt modelId="{748CE7C5-1ACB-8643-B52A-EB5814E22566}" type="sibTrans" cxnId="{3F1CF546-3837-FC40-A9A1-E7856804B950}">
      <dgm:prSet/>
      <dgm:spPr/>
      <dgm:t>
        <a:bodyPr/>
        <a:lstStyle/>
        <a:p>
          <a:endParaRPr lang="en-US"/>
        </a:p>
      </dgm:t>
    </dgm:pt>
    <dgm:pt modelId="{F321B91F-3D8F-BB4C-A6F7-03F8A1C1077C}" type="pres">
      <dgm:prSet presAssocID="{3CCF2366-E349-4017-B72C-A05A8792101B}" presName="Name0" presStyleCnt="0">
        <dgm:presLayoutVars>
          <dgm:dir/>
          <dgm:animLvl val="lvl"/>
          <dgm:resizeHandles val="exact"/>
        </dgm:presLayoutVars>
      </dgm:prSet>
      <dgm:spPr/>
    </dgm:pt>
    <dgm:pt modelId="{60B62AD8-8087-BA40-B239-00D47A7BE214}" type="pres">
      <dgm:prSet presAssocID="{F7C7DF2D-8A85-4A82-A635-7DDB9D61373B}" presName="linNode" presStyleCnt="0"/>
      <dgm:spPr/>
    </dgm:pt>
    <dgm:pt modelId="{FA31642D-D7F2-1843-B72C-E0C44ED0CC49}" type="pres">
      <dgm:prSet presAssocID="{F7C7DF2D-8A85-4A82-A635-7DDB9D61373B}" presName="parentText" presStyleLbl="node1" presStyleIdx="0" presStyleCnt="1">
        <dgm:presLayoutVars>
          <dgm:chMax val="1"/>
          <dgm:bulletEnabled val="1"/>
        </dgm:presLayoutVars>
      </dgm:prSet>
      <dgm:spPr/>
    </dgm:pt>
    <dgm:pt modelId="{4C37BF67-F4F8-A84A-A6D6-B7EF9A0AAF76}" type="pres">
      <dgm:prSet presAssocID="{F7C7DF2D-8A85-4A82-A635-7DDB9D61373B}" presName="descendantText" presStyleLbl="alignAccFollowNode1" presStyleIdx="0" presStyleCnt="1" custScaleY="104115">
        <dgm:presLayoutVars>
          <dgm:bulletEnabled val="1"/>
        </dgm:presLayoutVars>
      </dgm:prSet>
      <dgm:spPr/>
    </dgm:pt>
  </dgm:ptLst>
  <dgm:cxnLst>
    <dgm:cxn modelId="{18732D27-C1EA-A14B-BBAF-2FFAA0EA0E0B}" srcId="{F7C7DF2D-8A85-4A82-A635-7DDB9D61373B}" destId="{F914652E-7D71-2348-B689-4CAF64894418}" srcOrd="5" destOrd="0" parTransId="{7CEC049A-E7AB-4C43-ABE2-44C16D7838ED}" sibTransId="{E53B0D5D-B8E9-DA42-B651-A6293C23545A}"/>
    <dgm:cxn modelId="{9B1C6E28-EE8C-604A-9CEF-C4B82FFD989D}" type="presOf" srcId="{A5388E25-BF40-E540-9B87-CB9F7B0075D4}" destId="{4C37BF67-F4F8-A84A-A6D6-B7EF9A0AAF76}" srcOrd="0" destOrd="2" presId="urn:microsoft.com/office/officeart/2005/8/layout/vList5"/>
    <dgm:cxn modelId="{B40E9A28-B91E-0242-9D9F-928DC43676BB}" srcId="{F7C7DF2D-8A85-4A82-A635-7DDB9D61373B}" destId="{D7056F8D-C8BE-3B4F-9C7A-F8685602D23D}" srcOrd="4" destOrd="0" parTransId="{2636963F-746C-7C43-B152-1EB550E59162}" sibTransId="{15F67DF3-5702-1446-990E-760FE636FFF2}"/>
    <dgm:cxn modelId="{3F1CF546-3837-FC40-A9A1-E7856804B950}" srcId="{F7C7DF2D-8A85-4A82-A635-7DDB9D61373B}" destId="{2DC83EC2-3D30-2943-9C0E-1C2027031E33}" srcOrd="6" destOrd="0" parTransId="{EAD666A8-D656-2948-B563-1A68B42526D2}" sibTransId="{748CE7C5-1ACB-8643-B52A-EB5814E22566}"/>
    <dgm:cxn modelId="{D18B5056-178B-F14A-ADB4-A8E156E1A70B}" srcId="{F7C7DF2D-8A85-4A82-A635-7DDB9D61373B}" destId="{4204CB06-76FF-FB49-B013-54B3E58A9841}" srcOrd="1" destOrd="0" parTransId="{EDC9EF79-D44C-8349-AB76-B71A04B83A5D}" sibTransId="{DFED5F47-96FC-0348-BAAB-AD2BB96BE430}"/>
    <dgm:cxn modelId="{F51C4257-34BB-B74B-A200-D0EFEB978378}" type="presOf" srcId="{D7056F8D-C8BE-3B4F-9C7A-F8685602D23D}" destId="{4C37BF67-F4F8-A84A-A6D6-B7EF9A0AAF76}" srcOrd="0" destOrd="4" presId="urn:microsoft.com/office/officeart/2005/8/layout/vList5"/>
    <dgm:cxn modelId="{02BD0089-39CB-B447-B603-305EE883DBD6}" type="presOf" srcId="{2DC83EC2-3D30-2943-9C0E-1C2027031E33}" destId="{4C37BF67-F4F8-A84A-A6D6-B7EF9A0AAF76}" srcOrd="0" destOrd="6" presId="urn:microsoft.com/office/officeart/2005/8/layout/vList5"/>
    <dgm:cxn modelId="{A8B97D8B-F949-7F49-B686-557B99A2286A}" srcId="{F7C7DF2D-8A85-4A82-A635-7DDB9D61373B}" destId="{DC99F8B5-ADE2-7143-A752-A4A194A76280}" srcOrd="3" destOrd="0" parTransId="{B753D254-E387-354F-A62D-7EC9F00E077C}" sibTransId="{A9CA1786-94A2-A240-B1E5-2A55A7891021}"/>
    <dgm:cxn modelId="{C9E05C93-5900-446C-9449-77F83EBA330A}" srcId="{3CCF2366-E349-4017-B72C-A05A8792101B}" destId="{F7C7DF2D-8A85-4A82-A635-7DDB9D61373B}" srcOrd="0" destOrd="0" parTransId="{A6A44F83-8BFB-47DC-BF64-A5777E300DA6}" sibTransId="{CC0D0089-6D97-4311-B8CD-54BB57F6C5B4}"/>
    <dgm:cxn modelId="{DB502F9C-9C00-F044-A303-D79F015FCA8A}" srcId="{F7C7DF2D-8A85-4A82-A635-7DDB9D61373B}" destId="{A5388E25-BF40-E540-9B87-CB9F7B0075D4}" srcOrd="2" destOrd="0" parTransId="{098B200D-57C0-D945-ADC9-146EADC0BB7A}" sibTransId="{0E15EDBC-4C15-6047-9ED2-E90EC8589968}"/>
    <dgm:cxn modelId="{06C0FDA2-3106-9A4E-8F35-B831409BCCE0}" type="presOf" srcId="{F914652E-7D71-2348-B689-4CAF64894418}" destId="{4C37BF67-F4F8-A84A-A6D6-B7EF9A0AAF76}" srcOrd="0" destOrd="5" presId="urn:microsoft.com/office/officeart/2005/8/layout/vList5"/>
    <dgm:cxn modelId="{E22CE4B6-3417-A14E-BB24-6F88DFE0D22E}" type="presOf" srcId="{4204CB06-76FF-FB49-B013-54B3E58A9841}" destId="{4C37BF67-F4F8-A84A-A6D6-B7EF9A0AAF76}" srcOrd="0" destOrd="1" presId="urn:microsoft.com/office/officeart/2005/8/layout/vList5"/>
    <dgm:cxn modelId="{072887B8-C4AE-1549-BDEE-B135AEBAB0F6}" type="presOf" srcId="{3CCF2366-E349-4017-B72C-A05A8792101B}" destId="{F321B91F-3D8F-BB4C-A6F7-03F8A1C1077C}" srcOrd="0" destOrd="0" presId="urn:microsoft.com/office/officeart/2005/8/layout/vList5"/>
    <dgm:cxn modelId="{D51687C2-5EE2-0F40-BDFA-47B11F7EEBE7}" type="presOf" srcId="{53187D20-61DF-4844-B723-7AF0A6B92A0B}" destId="{4C37BF67-F4F8-A84A-A6D6-B7EF9A0AAF76}" srcOrd="0" destOrd="0" presId="urn:microsoft.com/office/officeart/2005/8/layout/vList5"/>
    <dgm:cxn modelId="{F6D33AD9-DC1D-E24A-A9D9-3F8B8E453EDB}" type="presOf" srcId="{DC99F8B5-ADE2-7143-A752-A4A194A76280}" destId="{4C37BF67-F4F8-A84A-A6D6-B7EF9A0AAF76}" srcOrd="0" destOrd="3" presId="urn:microsoft.com/office/officeart/2005/8/layout/vList5"/>
    <dgm:cxn modelId="{C7738FEA-56DA-46AA-B734-9BCE6F31D0FD}" srcId="{F7C7DF2D-8A85-4A82-A635-7DDB9D61373B}" destId="{53187D20-61DF-4844-B723-7AF0A6B92A0B}" srcOrd="0" destOrd="0" parTransId="{9D3CBB57-50F3-47D9-A209-D1D5E5BF715E}" sibTransId="{6AA03E73-75E6-4329-8DBB-DC5E2F038355}"/>
    <dgm:cxn modelId="{EB2EBEEE-AF51-4D48-A514-0A3D037BCCC9}" type="presOf" srcId="{F7C7DF2D-8A85-4A82-A635-7DDB9D61373B}" destId="{FA31642D-D7F2-1843-B72C-E0C44ED0CC49}" srcOrd="0" destOrd="0" presId="urn:microsoft.com/office/officeart/2005/8/layout/vList5"/>
    <dgm:cxn modelId="{05301C16-68A3-6E4E-9D20-BFECD000C732}" type="presParOf" srcId="{F321B91F-3D8F-BB4C-A6F7-03F8A1C1077C}" destId="{60B62AD8-8087-BA40-B239-00D47A7BE214}" srcOrd="0" destOrd="0" presId="urn:microsoft.com/office/officeart/2005/8/layout/vList5"/>
    <dgm:cxn modelId="{68071665-8CE9-664D-B8FD-8340A8226235}" type="presParOf" srcId="{60B62AD8-8087-BA40-B239-00D47A7BE214}" destId="{FA31642D-D7F2-1843-B72C-E0C44ED0CC49}" srcOrd="0" destOrd="0" presId="urn:microsoft.com/office/officeart/2005/8/layout/vList5"/>
    <dgm:cxn modelId="{8375E6E4-8803-9347-8355-A7BEC046E608}" type="presParOf" srcId="{60B62AD8-8087-BA40-B239-00D47A7BE214}" destId="{4C37BF67-F4F8-A84A-A6D6-B7EF9A0AAF7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CF2366-E349-4017-B72C-A05A8792101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7C7DF2D-8A85-4A82-A635-7DDB9D61373B}">
      <dgm:prSet/>
      <dgm:spPr/>
      <dgm:t>
        <a:bodyPr/>
        <a:lstStyle/>
        <a:p>
          <a:r>
            <a:rPr lang="en-IN" b="1" dirty="0"/>
            <a:t>Could have:</a:t>
          </a:r>
          <a:endParaRPr lang="en-US" dirty="0"/>
        </a:p>
      </dgm:t>
    </dgm:pt>
    <dgm:pt modelId="{A6A44F83-8BFB-47DC-BF64-A5777E300DA6}" type="parTrans" cxnId="{C9E05C93-5900-446C-9449-77F83EBA330A}">
      <dgm:prSet/>
      <dgm:spPr/>
      <dgm:t>
        <a:bodyPr/>
        <a:lstStyle/>
        <a:p>
          <a:endParaRPr lang="en-US"/>
        </a:p>
      </dgm:t>
    </dgm:pt>
    <dgm:pt modelId="{CC0D0089-6D97-4311-B8CD-54BB57F6C5B4}" type="sibTrans" cxnId="{C9E05C93-5900-446C-9449-77F83EBA330A}">
      <dgm:prSet/>
      <dgm:spPr/>
      <dgm:t>
        <a:bodyPr/>
        <a:lstStyle/>
        <a:p>
          <a:endParaRPr lang="en-US"/>
        </a:p>
      </dgm:t>
    </dgm:pt>
    <dgm:pt modelId="{53187D20-61DF-4844-B723-7AF0A6B92A0B}">
      <dgm:prSet custT="1"/>
      <dgm:spPr/>
      <dgm:t>
        <a:bodyPr/>
        <a:lstStyle/>
        <a:p>
          <a:endParaRPr lang="en-US" sz="1800" dirty="0">
            <a:latin typeface="Arial" panose="020B0604020202020204" pitchFamily="34" charset="0"/>
            <a:cs typeface="Arial" panose="020B0604020202020204" pitchFamily="34" charset="0"/>
          </a:endParaRPr>
        </a:p>
      </dgm:t>
    </dgm:pt>
    <dgm:pt modelId="{9D3CBB57-50F3-47D9-A209-D1D5E5BF715E}" type="parTrans" cxnId="{C7738FEA-56DA-46AA-B734-9BCE6F31D0FD}">
      <dgm:prSet/>
      <dgm:spPr/>
      <dgm:t>
        <a:bodyPr/>
        <a:lstStyle/>
        <a:p>
          <a:endParaRPr lang="en-US"/>
        </a:p>
      </dgm:t>
    </dgm:pt>
    <dgm:pt modelId="{6AA03E73-75E6-4329-8DBB-DC5E2F038355}" type="sibTrans" cxnId="{C7738FEA-56DA-46AA-B734-9BCE6F31D0FD}">
      <dgm:prSet/>
      <dgm:spPr/>
      <dgm:t>
        <a:bodyPr/>
        <a:lstStyle/>
        <a:p>
          <a:endParaRPr lang="en-US"/>
        </a:p>
      </dgm:t>
    </dgm:pt>
    <dgm:pt modelId="{D29A4FE5-A95D-6246-8AF6-9A38553E4A84}">
      <dgm:prSet custT="1"/>
      <dgm:spPr/>
      <dgm:t>
        <a:bodyPr/>
        <a:lstStyle/>
        <a:p>
          <a:pPr>
            <a:buFont typeface="Lato" panose="020F0502020204030203" pitchFamily="34" charset="0"/>
            <a:buChar char="●"/>
          </a:pPr>
          <a:r>
            <a:rPr lang="en-US" sz="1800" dirty="0">
              <a:latin typeface="Arial" panose="020B0604020202020204" pitchFamily="34" charset="0"/>
              <a:cs typeface="Arial" panose="020B0604020202020204" pitchFamily="34" charset="0"/>
            </a:rPr>
            <a:t>Include a virtual vault where user can store the flight tickets and the hotel passes.</a:t>
          </a:r>
        </a:p>
      </dgm:t>
    </dgm:pt>
    <dgm:pt modelId="{70A680C6-AC76-4A4F-9D02-8A172E56B1AF}" type="parTrans" cxnId="{A65C54A4-26BD-9846-A2C3-89696FF66977}">
      <dgm:prSet/>
      <dgm:spPr/>
      <dgm:t>
        <a:bodyPr/>
        <a:lstStyle/>
        <a:p>
          <a:endParaRPr lang="en-US"/>
        </a:p>
      </dgm:t>
    </dgm:pt>
    <dgm:pt modelId="{31C2562C-D9AA-FA4D-8DF6-46A172650A5B}" type="sibTrans" cxnId="{A65C54A4-26BD-9846-A2C3-89696FF66977}">
      <dgm:prSet/>
      <dgm:spPr/>
      <dgm:t>
        <a:bodyPr/>
        <a:lstStyle/>
        <a:p>
          <a:endParaRPr lang="en-US"/>
        </a:p>
      </dgm:t>
    </dgm:pt>
    <dgm:pt modelId="{26B38FAB-9A43-1340-93EC-9FED6969191F}">
      <dgm:prSet custT="1"/>
      <dgm:spPr/>
      <dgm:t>
        <a:bodyPr/>
        <a:lstStyle/>
        <a:p>
          <a:pPr>
            <a:buFont typeface="Lato" panose="020F0502020204030203" pitchFamily="34" charset="0"/>
            <a:buChar char="●"/>
          </a:pPr>
          <a:r>
            <a:rPr lang="en-US" sz="1800" dirty="0">
              <a:latin typeface="Arial" panose="020B0604020202020204" pitchFamily="34" charset="0"/>
              <a:cs typeface="Arial" panose="020B0604020202020204" pitchFamily="34" charset="0"/>
            </a:rPr>
            <a:t>Multi language support to enable users to access information as per their convenience.</a:t>
          </a:r>
        </a:p>
      </dgm:t>
    </dgm:pt>
    <dgm:pt modelId="{25EABFC3-3893-DD4C-A6FC-90B6F9CD2107}" type="parTrans" cxnId="{E76939D8-3270-0A42-90BF-109823AB4501}">
      <dgm:prSet/>
      <dgm:spPr/>
      <dgm:t>
        <a:bodyPr/>
        <a:lstStyle/>
        <a:p>
          <a:endParaRPr lang="en-US"/>
        </a:p>
      </dgm:t>
    </dgm:pt>
    <dgm:pt modelId="{E920D3EF-9283-664A-9261-921BE7ED1E52}" type="sibTrans" cxnId="{E76939D8-3270-0A42-90BF-109823AB4501}">
      <dgm:prSet/>
      <dgm:spPr/>
      <dgm:t>
        <a:bodyPr/>
        <a:lstStyle/>
        <a:p>
          <a:endParaRPr lang="en-US"/>
        </a:p>
      </dgm:t>
    </dgm:pt>
    <dgm:pt modelId="{0972C898-584E-734C-AB4D-607A9EB3B0D9}">
      <dgm:prSet custT="1"/>
      <dgm:spPr/>
      <dgm:t>
        <a:bodyPr/>
        <a:lstStyle/>
        <a:p>
          <a:pPr>
            <a:buFont typeface="Lato" panose="020F0502020204030203" pitchFamily="34" charset="0"/>
            <a:buChar char="●"/>
          </a:pPr>
          <a:r>
            <a:rPr lang="en-US" sz="1800" dirty="0">
              <a:latin typeface="Arial" panose="020B0604020202020204" pitchFamily="34" charset="0"/>
              <a:cs typeface="Arial" panose="020B0604020202020204" pitchFamily="34" charset="0"/>
            </a:rPr>
            <a:t>Provide offline maps to the users to help them if they face any issues with their internet connectivity.</a:t>
          </a:r>
        </a:p>
      </dgm:t>
    </dgm:pt>
    <dgm:pt modelId="{9B6FDA51-26A0-0F47-9F16-84D6782C481B}" type="parTrans" cxnId="{6EF61153-A4B2-0843-A55C-469683E101C7}">
      <dgm:prSet/>
      <dgm:spPr/>
      <dgm:t>
        <a:bodyPr/>
        <a:lstStyle/>
        <a:p>
          <a:endParaRPr lang="en-US"/>
        </a:p>
      </dgm:t>
    </dgm:pt>
    <dgm:pt modelId="{DFE658BD-5009-B747-9DFF-93D3F2248560}" type="sibTrans" cxnId="{6EF61153-A4B2-0843-A55C-469683E101C7}">
      <dgm:prSet/>
      <dgm:spPr/>
      <dgm:t>
        <a:bodyPr/>
        <a:lstStyle/>
        <a:p>
          <a:endParaRPr lang="en-US"/>
        </a:p>
      </dgm:t>
    </dgm:pt>
    <dgm:pt modelId="{4F9D9BC2-E9FC-624F-8994-65FEE1507D59}">
      <dgm:prSet custT="1"/>
      <dgm:spPr/>
      <dgm:t>
        <a:bodyPr/>
        <a:lstStyle/>
        <a:p>
          <a:pPr>
            <a:buFont typeface="Lato" panose="020F0502020204030203" pitchFamily="34" charset="0"/>
            <a:buChar char="●"/>
          </a:pPr>
          <a:r>
            <a:rPr lang="en-US" sz="1800" dirty="0">
              <a:latin typeface="Arial" panose="020B0604020202020204" pitchFamily="34" charset="0"/>
              <a:cs typeface="Arial" panose="020B0604020202020204" pitchFamily="34" charset="0"/>
            </a:rPr>
            <a:t>To safeguard users with travel insurance</a:t>
          </a:r>
        </a:p>
      </dgm:t>
    </dgm:pt>
    <dgm:pt modelId="{763A1255-0761-FE43-8017-EFAACAA50C75}" type="parTrans" cxnId="{C5BF1398-17FC-6847-929F-5F1D21EEE9E0}">
      <dgm:prSet/>
      <dgm:spPr/>
      <dgm:t>
        <a:bodyPr/>
        <a:lstStyle/>
        <a:p>
          <a:endParaRPr lang="en-US"/>
        </a:p>
      </dgm:t>
    </dgm:pt>
    <dgm:pt modelId="{B5198EF5-A818-F84F-BDF7-14B993396073}" type="sibTrans" cxnId="{C5BF1398-17FC-6847-929F-5F1D21EEE9E0}">
      <dgm:prSet/>
      <dgm:spPr/>
      <dgm:t>
        <a:bodyPr/>
        <a:lstStyle/>
        <a:p>
          <a:endParaRPr lang="en-US"/>
        </a:p>
      </dgm:t>
    </dgm:pt>
    <dgm:pt modelId="{DD8BAD8C-AB3C-524A-A0DD-C5509F331C1E}">
      <dgm:prSet custT="1"/>
      <dgm:spPr/>
      <dgm:t>
        <a:bodyPr/>
        <a:lstStyle/>
        <a:p>
          <a:pPr>
            <a:buFont typeface="Lato" panose="020F0502020204030203" pitchFamily="34" charset="0"/>
            <a:buChar char="●"/>
          </a:pPr>
          <a:r>
            <a:rPr lang="en-US" sz="1800" dirty="0">
              <a:latin typeface="Arial" panose="020B0604020202020204" pitchFamily="34" charset="0"/>
              <a:cs typeface="Arial" panose="020B0604020202020204" pitchFamily="34" charset="0"/>
            </a:rPr>
            <a:t>To recommend users about the destination rules, regulations, weather, etc. to provide the users with seamless experience.</a:t>
          </a:r>
        </a:p>
      </dgm:t>
    </dgm:pt>
    <dgm:pt modelId="{B44D4C3A-56F3-4843-ACA9-66F104DAAC88}" type="parTrans" cxnId="{F36A0822-F75C-0B4E-B97D-6F07AC4FDF17}">
      <dgm:prSet/>
      <dgm:spPr/>
      <dgm:t>
        <a:bodyPr/>
        <a:lstStyle/>
        <a:p>
          <a:endParaRPr lang="en-US"/>
        </a:p>
      </dgm:t>
    </dgm:pt>
    <dgm:pt modelId="{B530993B-0EE2-AA47-9021-9DF660B58C3E}" type="sibTrans" cxnId="{F36A0822-F75C-0B4E-B97D-6F07AC4FDF17}">
      <dgm:prSet/>
      <dgm:spPr/>
      <dgm:t>
        <a:bodyPr/>
        <a:lstStyle/>
        <a:p>
          <a:endParaRPr lang="en-US"/>
        </a:p>
      </dgm:t>
    </dgm:pt>
    <dgm:pt modelId="{F321B91F-3D8F-BB4C-A6F7-03F8A1C1077C}" type="pres">
      <dgm:prSet presAssocID="{3CCF2366-E349-4017-B72C-A05A8792101B}" presName="Name0" presStyleCnt="0">
        <dgm:presLayoutVars>
          <dgm:dir/>
          <dgm:animLvl val="lvl"/>
          <dgm:resizeHandles val="exact"/>
        </dgm:presLayoutVars>
      </dgm:prSet>
      <dgm:spPr/>
    </dgm:pt>
    <dgm:pt modelId="{60B62AD8-8087-BA40-B239-00D47A7BE214}" type="pres">
      <dgm:prSet presAssocID="{F7C7DF2D-8A85-4A82-A635-7DDB9D61373B}" presName="linNode" presStyleCnt="0"/>
      <dgm:spPr/>
    </dgm:pt>
    <dgm:pt modelId="{FA31642D-D7F2-1843-B72C-E0C44ED0CC49}" type="pres">
      <dgm:prSet presAssocID="{F7C7DF2D-8A85-4A82-A635-7DDB9D61373B}" presName="parentText" presStyleLbl="node1" presStyleIdx="0" presStyleCnt="1">
        <dgm:presLayoutVars>
          <dgm:chMax val="1"/>
          <dgm:bulletEnabled val="1"/>
        </dgm:presLayoutVars>
      </dgm:prSet>
      <dgm:spPr/>
    </dgm:pt>
    <dgm:pt modelId="{4C37BF67-F4F8-A84A-A6D6-B7EF9A0AAF76}" type="pres">
      <dgm:prSet presAssocID="{F7C7DF2D-8A85-4A82-A635-7DDB9D61373B}" presName="descendantText" presStyleLbl="alignAccFollowNode1" presStyleIdx="0" presStyleCnt="1" custScaleY="104115">
        <dgm:presLayoutVars>
          <dgm:bulletEnabled val="1"/>
        </dgm:presLayoutVars>
      </dgm:prSet>
      <dgm:spPr/>
    </dgm:pt>
  </dgm:ptLst>
  <dgm:cxnLst>
    <dgm:cxn modelId="{F6657503-F094-FC47-AB1F-5859FB6C70F0}" type="presOf" srcId="{0972C898-584E-734C-AB4D-607A9EB3B0D9}" destId="{4C37BF67-F4F8-A84A-A6D6-B7EF9A0AAF76}" srcOrd="0" destOrd="3" presId="urn:microsoft.com/office/officeart/2005/8/layout/vList5"/>
    <dgm:cxn modelId="{62EC2E10-5A34-F34C-8637-FB9C3F34DA7F}" type="presOf" srcId="{26B38FAB-9A43-1340-93EC-9FED6969191F}" destId="{4C37BF67-F4F8-A84A-A6D6-B7EF9A0AAF76}" srcOrd="0" destOrd="2" presId="urn:microsoft.com/office/officeart/2005/8/layout/vList5"/>
    <dgm:cxn modelId="{F36A0822-F75C-0B4E-B97D-6F07AC4FDF17}" srcId="{F7C7DF2D-8A85-4A82-A635-7DDB9D61373B}" destId="{DD8BAD8C-AB3C-524A-A0DD-C5509F331C1E}" srcOrd="5" destOrd="0" parTransId="{B44D4C3A-56F3-4843-ACA9-66F104DAAC88}" sibTransId="{B530993B-0EE2-AA47-9021-9DF660B58C3E}"/>
    <dgm:cxn modelId="{6A00973F-AB24-AC49-9250-0223BE18D23F}" type="presOf" srcId="{D29A4FE5-A95D-6246-8AF6-9A38553E4A84}" destId="{4C37BF67-F4F8-A84A-A6D6-B7EF9A0AAF76}" srcOrd="0" destOrd="1" presId="urn:microsoft.com/office/officeart/2005/8/layout/vList5"/>
    <dgm:cxn modelId="{6EF61153-A4B2-0843-A55C-469683E101C7}" srcId="{F7C7DF2D-8A85-4A82-A635-7DDB9D61373B}" destId="{0972C898-584E-734C-AB4D-607A9EB3B0D9}" srcOrd="3" destOrd="0" parTransId="{9B6FDA51-26A0-0F47-9F16-84D6782C481B}" sibTransId="{DFE658BD-5009-B747-9DFF-93D3F2248560}"/>
    <dgm:cxn modelId="{995D5F81-3011-B44E-BEFF-57373643490D}" type="presOf" srcId="{DD8BAD8C-AB3C-524A-A0DD-C5509F331C1E}" destId="{4C37BF67-F4F8-A84A-A6D6-B7EF9A0AAF76}" srcOrd="0" destOrd="5" presId="urn:microsoft.com/office/officeart/2005/8/layout/vList5"/>
    <dgm:cxn modelId="{A3D39492-1A5C-4148-B8C0-8A08CD9B0805}" type="presOf" srcId="{4F9D9BC2-E9FC-624F-8994-65FEE1507D59}" destId="{4C37BF67-F4F8-A84A-A6D6-B7EF9A0AAF76}" srcOrd="0" destOrd="4" presId="urn:microsoft.com/office/officeart/2005/8/layout/vList5"/>
    <dgm:cxn modelId="{C9E05C93-5900-446C-9449-77F83EBA330A}" srcId="{3CCF2366-E349-4017-B72C-A05A8792101B}" destId="{F7C7DF2D-8A85-4A82-A635-7DDB9D61373B}" srcOrd="0" destOrd="0" parTransId="{A6A44F83-8BFB-47DC-BF64-A5777E300DA6}" sibTransId="{CC0D0089-6D97-4311-B8CD-54BB57F6C5B4}"/>
    <dgm:cxn modelId="{C5BF1398-17FC-6847-929F-5F1D21EEE9E0}" srcId="{F7C7DF2D-8A85-4A82-A635-7DDB9D61373B}" destId="{4F9D9BC2-E9FC-624F-8994-65FEE1507D59}" srcOrd="4" destOrd="0" parTransId="{763A1255-0761-FE43-8017-EFAACAA50C75}" sibTransId="{B5198EF5-A818-F84F-BDF7-14B993396073}"/>
    <dgm:cxn modelId="{A65C54A4-26BD-9846-A2C3-89696FF66977}" srcId="{F7C7DF2D-8A85-4A82-A635-7DDB9D61373B}" destId="{D29A4FE5-A95D-6246-8AF6-9A38553E4A84}" srcOrd="1" destOrd="0" parTransId="{70A680C6-AC76-4A4F-9D02-8A172E56B1AF}" sibTransId="{31C2562C-D9AA-FA4D-8DF6-46A172650A5B}"/>
    <dgm:cxn modelId="{072887B8-C4AE-1549-BDEE-B135AEBAB0F6}" type="presOf" srcId="{3CCF2366-E349-4017-B72C-A05A8792101B}" destId="{F321B91F-3D8F-BB4C-A6F7-03F8A1C1077C}" srcOrd="0" destOrd="0" presId="urn:microsoft.com/office/officeart/2005/8/layout/vList5"/>
    <dgm:cxn modelId="{D51687C2-5EE2-0F40-BDFA-47B11F7EEBE7}" type="presOf" srcId="{53187D20-61DF-4844-B723-7AF0A6B92A0B}" destId="{4C37BF67-F4F8-A84A-A6D6-B7EF9A0AAF76}" srcOrd="0" destOrd="0" presId="urn:microsoft.com/office/officeart/2005/8/layout/vList5"/>
    <dgm:cxn modelId="{E76939D8-3270-0A42-90BF-109823AB4501}" srcId="{F7C7DF2D-8A85-4A82-A635-7DDB9D61373B}" destId="{26B38FAB-9A43-1340-93EC-9FED6969191F}" srcOrd="2" destOrd="0" parTransId="{25EABFC3-3893-DD4C-A6FC-90B6F9CD2107}" sibTransId="{E920D3EF-9283-664A-9261-921BE7ED1E52}"/>
    <dgm:cxn modelId="{C7738FEA-56DA-46AA-B734-9BCE6F31D0FD}" srcId="{F7C7DF2D-8A85-4A82-A635-7DDB9D61373B}" destId="{53187D20-61DF-4844-B723-7AF0A6B92A0B}" srcOrd="0" destOrd="0" parTransId="{9D3CBB57-50F3-47D9-A209-D1D5E5BF715E}" sibTransId="{6AA03E73-75E6-4329-8DBB-DC5E2F038355}"/>
    <dgm:cxn modelId="{EB2EBEEE-AF51-4D48-A514-0A3D037BCCC9}" type="presOf" srcId="{F7C7DF2D-8A85-4A82-A635-7DDB9D61373B}" destId="{FA31642D-D7F2-1843-B72C-E0C44ED0CC49}" srcOrd="0" destOrd="0" presId="urn:microsoft.com/office/officeart/2005/8/layout/vList5"/>
    <dgm:cxn modelId="{05301C16-68A3-6E4E-9D20-BFECD000C732}" type="presParOf" srcId="{F321B91F-3D8F-BB4C-A6F7-03F8A1C1077C}" destId="{60B62AD8-8087-BA40-B239-00D47A7BE214}" srcOrd="0" destOrd="0" presId="urn:microsoft.com/office/officeart/2005/8/layout/vList5"/>
    <dgm:cxn modelId="{68071665-8CE9-664D-B8FD-8340A8226235}" type="presParOf" srcId="{60B62AD8-8087-BA40-B239-00D47A7BE214}" destId="{FA31642D-D7F2-1843-B72C-E0C44ED0CC49}" srcOrd="0" destOrd="0" presId="urn:microsoft.com/office/officeart/2005/8/layout/vList5"/>
    <dgm:cxn modelId="{8375E6E4-8803-9347-8355-A7BEC046E608}" type="presParOf" srcId="{60B62AD8-8087-BA40-B239-00D47A7BE214}" destId="{4C37BF67-F4F8-A84A-A6D6-B7EF9A0AAF7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CF2366-E349-4017-B72C-A05A8792101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7C7DF2D-8A85-4A82-A635-7DDB9D61373B}">
      <dgm:prSet/>
      <dgm:spPr/>
      <dgm:t>
        <a:bodyPr/>
        <a:lstStyle/>
        <a:p>
          <a:r>
            <a:rPr lang="en-IN" b="1" dirty="0"/>
            <a:t>Will not have:</a:t>
          </a:r>
          <a:endParaRPr lang="en-US" dirty="0"/>
        </a:p>
      </dgm:t>
    </dgm:pt>
    <dgm:pt modelId="{A6A44F83-8BFB-47DC-BF64-A5777E300DA6}" type="parTrans" cxnId="{C9E05C93-5900-446C-9449-77F83EBA330A}">
      <dgm:prSet/>
      <dgm:spPr/>
      <dgm:t>
        <a:bodyPr/>
        <a:lstStyle/>
        <a:p>
          <a:endParaRPr lang="en-US"/>
        </a:p>
      </dgm:t>
    </dgm:pt>
    <dgm:pt modelId="{CC0D0089-6D97-4311-B8CD-54BB57F6C5B4}" type="sibTrans" cxnId="{C9E05C93-5900-446C-9449-77F83EBA330A}">
      <dgm:prSet/>
      <dgm:spPr/>
      <dgm:t>
        <a:bodyPr/>
        <a:lstStyle/>
        <a:p>
          <a:endParaRPr lang="en-US"/>
        </a:p>
      </dgm:t>
    </dgm:pt>
    <dgm:pt modelId="{53187D20-61DF-4844-B723-7AF0A6B92A0B}">
      <dgm:prSet custT="1"/>
      <dgm:spPr/>
      <dgm:t>
        <a:bodyPr/>
        <a:lstStyle/>
        <a:p>
          <a:endParaRPr lang="en-US" sz="1800" dirty="0">
            <a:latin typeface="Arial" panose="020B0604020202020204" pitchFamily="34" charset="0"/>
            <a:cs typeface="Arial" panose="020B0604020202020204" pitchFamily="34" charset="0"/>
          </a:endParaRPr>
        </a:p>
      </dgm:t>
    </dgm:pt>
    <dgm:pt modelId="{9D3CBB57-50F3-47D9-A209-D1D5E5BF715E}" type="parTrans" cxnId="{C7738FEA-56DA-46AA-B734-9BCE6F31D0FD}">
      <dgm:prSet/>
      <dgm:spPr/>
      <dgm:t>
        <a:bodyPr/>
        <a:lstStyle/>
        <a:p>
          <a:endParaRPr lang="en-US"/>
        </a:p>
      </dgm:t>
    </dgm:pt>
    <dgm:pt modelId="{6AA03E73-75E6-4329-8DBB-DC5E2F038355}" type="sibTrans" cxnId="{C7738FEA-56DA-46AA-B734-9BCE6F31D0FD}">
      <dgm:prSet/>
      <dgm:spPr/>
      <dgm:t>
        <a:bodyPr/>
        <a:lstStyle/>
        <a:p>
          <a:endParaRPr lang="en-US"/>
        </a:p>
      </dgm:t>
    </dgm:pt>
    <dgm:pt modelId="{DD8BAD8C-AB3C-524A-A0DD-C5509F331C1E}">
      <dgm:prSet custT="1"/>
      <dgm:spPr/>
      <dgm:t>
        <a:bodyPr/>
        <a:lstStyle/>
        <a:p>
          <a:pPr>
            <a:buFont typeface="Lato" panose="020F0502020204030203" pitchFamily="34" charset="0"/>
            <a:buChar char="●"/>
          </a:pPr>
          <a:r>
            <a:rPr lang="en-IN" sz="1800" dirty="0">
              <a:latin typeface="Arial" panose="020B0604020202020204" pitchFamily="34" charset="0"/>
              <a:cs typeface="Arial" panose="020B0604020202020204" pitchFamily="34" charset="0"/>
            </a:rPr>
            <a:t>Food delivery facilities along with the application.</a:t>
          </a:r>
          <a:endParaRPr lang="en-US" sz="1800" dirty="0">
            <a:latin typeface="Arial" panose="020B0604020202020204" pitchFamily="34" charset="0"/>
            <a:cs typeface="Arial" panose="020B0604020202020204" pitchFamily="34" charset="0"/>
          </a:endParaRPr>
        </a:p>
      </dgm:t>
    </dgm:pt>
    <dgm:pt modelId="{B44D4C3A-56F3-4843-ACA9-66F104DAAC88}" type="parTrans" cxnId="{F36A0822-F75C-0B4E-B97D-6F07AC4FDF17}">
      <dgm:prSet/>
      <dgm:spPr/>
      <dgm:t>
        <a:bodyPr/>
        <a:lstStyle/>
        <a:p>
          <a:endParaRPr lang="en-US"/>
        </a:p>
      </dgm:t>
    </dgm:pt>
    <dgm:pt modelId="{B530993B-0EE2-AA47-9021-9DF660B58C3E}" type="sibTrans" cxnId="{F36A0822-F75C-0B4E-B97D-6F07AC4FDF17}">
      <dgm:prSet/>
      <dgm:spPr/>
      <dgm:t>
        <a:bodyPr/>
        <a:lstStyle/>
        <a:p>
          <a:endParaRPr lang="en-US"/>
        </a:p>
      </dgm:t>
    </dgm:pt>
    <dgm:pt modelId="{39CD7210-2747-1C44-A199-DA1A35EAC2B5}">
      <dgm:prSet custT="1"/>
      <dgm:spPr/>
      <dgm:t>
        <a:bodyPr/>
        <a:lstStyle/>
        <a:p>
          <a:pPr>
            <a:buFont typeface="Lato" panose="020F0502020204030203" pitchFamily="34" charset="0"/>
            <a:buChar char="●"/>
          </a:pPr>
          <a:r>
            <a:rPr lang="en-IN" sz="1800" dirty="0">
              <a:latin typeface="Arial" panose="020B0604020202020204" pitchFamily="34" charset="0"/>
              <a:cs typeface="Arial" panose="020B0604020202020204" pitchFamily="34" charset="0"/>
            </a:rPr>
            <a:t>Currency Converter to quickly convert their money to local one-by value.</a:t>
          </a:r>
          <a:endParaRPr lang="en-US" sz="1800" dirty="0">
            <a:latin typeface="Arial" panose="020B0604020202020204" pitchFamily="34" charset="0"/>
            <a:cs typeface="Arial" panose="020B0604020202020204" pitchFamily="34" charset="0"/>
          </a:endParaRPr>
        </a:p>
      </dgm:t>
    </dgm:pt>
    <dgm:pt modelId="{38B0E5E4-665F-814D-BC94-C96AFD10CC4A}" type="parTrans" cxnId="{3954E81D-5A62-1140-BC4D-CCACA11A8974}">
      <dgm:prSet/>
      <dgm:spPr/>
      <dgm:t>
        <a:bodyPr/>
        <a:lstStyle/>
        <a:p>
          <a:endParaRPr lang="en-US"/>
        </a:p>
      </dgm:t>
    </dgm:pt>
    <dgm:pt modelId="{97ADEABF-6543-7646-9A66-F0AEA15E9017}" type="sibTrans" cxnId="{3954E81D-5A62-1140-BC4D-CCACA11A8974}">
      <dgm:prSet/>
      <dgm:spPr/>
      <dgm:t>
        <a:bodyPr/>
        <a:lstStyle/>
        <a:p>
          <a:endParaRPr lang="en-US"/>
        </a:p>
      </dgm:t>
    </dgm:pt>
    <dgm:pt modelId="{41B5FB88-C35E-5F4C-A2CE-AD7B6134935F}">
      <dgm:prSet custT="1"/>
      <dgm:spPr/>
      <dgm:t>
        <a:bodyPr/>
        <a:lstStyle/>
        <a:p>
          <a:pPr>
            <a:buFont typeface="Lato" panose="020F0502020204030203" pitchFamily="34" charset="0"/>
            <a:buChar char="●"/>
          </a:pPr>
          <a:r>
            <a:rPr lang="en-IN" sz="1800" dirty="0">
              <a:latin typeface="Arial" panose="020B0604020202020204" pitchFamily="34" charset="0"/>
              <a:cs typeface="Arial" panose="020B0604020202020204" pitchFamily="34" charset="0"/>
            </a:rPr>
            <a:t>Emergency service to the users by allowing to connect with the local emergency numbers which users can call whenever they need help.</a:t>
          </a:r>
          <a:endParaRPr lang="en-US" sz="1800" dirty="0">
            <a:latin typeface="Arial" panose="020B0604020202020204" pitchFamily="34" charset="0"/>
            <a:cs typeface="Arial" panose="020B0604020202020204" pitchFamily="34" charset="0"/>
          </a:endParaRPr>
        </a:p>
      </dgm:t>
    </dgm:pt>
    <dgm:pt modelId="{345E584E-56D9-A34E-B430-9BC519A7EFE5}" type="parTrans" cxnId="{DF36E8DF-E1E2-494A-8D38-31C8D5278F07}">
      <dgm:prSet/>
      <dgm:spPr/>
      <dgm:t>
        <a:bodyPr/>
        <a:lstStyle/>
        <a:p>
          <a:endParaRPr lang="en-US"/>
        </a:p>
      </dgm:t>
    </dgm:pt>
    <dgm:pt modelId="{12918AAE-BDFB-734D-BF5F-CD09EF7E8CE8}" type="sibTrans" cxnId="{DF36E8DF-E1E2-494A-8D38-31C8D5278F07}">
      <dgm:prSet/>
      <dgm:spPr/>
      <dgm:t>
        <a:bodyPr/>
        <a:lstStyle/>
        <a:p>
          <a:endParaRPr lang="en-US"/>
        </a:p>
      </dgm:t>
    </dgm:pt>
    <dgm:pt modelId="{DFEDA31E-475D-2D4D-ADF1-FD1B930B6DC3}">
      <dgm:prSet custT="1"/>
      <dgm:spPr/>
      <dgm:t>
        <a:bodyPr/>
        <a:lstStyle/>
        <a:p>
          <a:pPr>
            <a:buFont typeface="Lato" panose="020F0502020204030203" pitchFamily="34" charset="0"/>
            <a:buChar char="●"/>
          </a:pPr>
          <a:r>
            <a:rPr lang="en-IN" sz="1800" dirty="0">
              <a:latin typeface="Arial" panose="020B0604020202020204" pitchFamily="34" charset="0"/>
              <a:cs typeface="Arial" panose="020B0604020202020204" pitchFamily="34" charset="0"/>
            </a:rPr>
            <a:t>Virtual Assistant </a:t>
          </a:r>
          <a:endParaRPr lang="en-US" sz="1800" dirty="0">
            <a:latin typeface="Arial" panose="020B0604020202020204" pitchFamily="34" charset="0"/>
            <a:cs typeface="Arial" panose="020B0604020202020204" pitchFamily="34" charset="0"/>
          </a:endParaRPr>
        </a:p>
      </dgm:t>
    </dgm:pt>
    <dgm:pt modelId="{27627B66-EF33-1747-9465-801D3BC71328}" type="parTrans" cxnId="{7FD852A6-EFF7-C445-80F7-B215E7EEA6A8}">
      <dgm:prSet/>
      <dgm:spPr/>
      <dgm:t>
        <a:bodyPr/>
        <a:lstStyle/>
        <a:p>
          <a:endParaRPr lang="en-US"/>
        </a:p>
      </dgm:t>
    </dgm:pt>
    <dgm:pt modelId="{9403E37C-DA9B-ED41-B15D-BBC829B94F08}" type="sibTrans" cxnId="{7FD852A6-EFF7-C445-80F7-B215E7EEA6A8}">
      <dgm:prSet/>
      <dgm:spPr/>
      <dgm:t>
        <a:bodyPr/>
        <a:lstStyle/>
        <a:p>
          <a:endParaRPr lang="en-US"/>
        </a:p>
      </dgm:t>
    </dgm:pt>
    <dgm:pt modelId="{F321B91F-3D8F-BB4C-A6F7-03F8A1C1077C}" type="pres">
      <dgm:prSet presAssocID="{3CCF2366-E349-4017-B72C-A05A8792101B}" presName="Name0" presStyleCnt="0">
        <dgm:presLayoutVars>
          <dgm:dir/>
          <dgm:animLvl val="lvl"/>
          <dgm:resizeHandles val="exact"/>
        </dgm:presLayoutVars>
      </dgm:prSet>
      <dgm:spPr/>
    </dgm:pt>
    <dgm:pt modelId="{60B62AD8-8087-BA40-B239-00D47A7BE214}" type="pres">
      <dgm:prSet presAssocID="{F7C7DF2D-8A85-4A82-A635-7DDB9D61373B}" presName="linNode" presStyleCnt="0"/>
      <dgm:spPr/>
    </dgm:pt>
    <dgm:pt modelId="{FA31642D-D7F2-1843-B72C-E0C44ED0CC49}" type="pres">
      <dgm:prSet presAssocID="{F7C7DF2D-8A85-4A82-A635-7DDB9D61373B}" presName="parentText" presStyleLbl="node1" presStyleIdx="0" presStyleCnt="1">
        <dgm:presLayoutVars>
          <dgm:chMax val="1"/>
          <dgm:bulletEnabled val="1"/>
        </dgm:presLayoutVars>
      </dgm:prSet>
      <dgm:spPr/>
    </dgm:pt>
    <dgm:pt modelId="{4C37BF67-F4F8-A84A-A6D6-B7EF9A0AAF76}" type="pres">
      <dgm:prSet presAssocID="{F7C7DF2D-8A85-4A82-A635-7DDB9D61373B}" presName="descendantText" presStyleLbl="alignAccFollowNode1" presStyleIdx="0" presStyleCnt="1" custScaleY="104115">
        <dgm:presLayoutVars>
          <dgm:bulletEnabled val="1"/>
        </dgm:presLayoutVars>
      </dgm:prSet>
      <dgm:spPr/>
    </dgm:pt>
  </dgm:ptLst>
  <dgm:cxnLst>
    <dgm:cxn modelId="{3954E81D-5A62-1140-BC4D-CCACA11A8974}" srcId="{F7C7DF2D-8A85-4A82-A635-7DDB9D61373B}" destId="{39CD7210-2747-1C44-A199-DA1A35EAC2B5}" srcOrd="2" destOrd="0" parTransId="{38B0E5E4-665F-814D-BC94-C96AFD10CC4A}" sibTransId="{97ADEABF-6543-7646-9A66-F0AEA15E9017}"/>
    <dgm:cxn modelId="{F36A0822-F75C-0B4E-B97D-6F07AC4FDF17}" srcId="{F7C7DF2D-8A85-4A82-A635-7DDB9D61373B}" destId="{DD8BAD8C-AB3C-524A-A0DD-C5509F331C1E}" srcOrd="1" destOrd="0" parTransId="{B44D4C3A-56F3-4843-ACA9-66F104DAAC88}" sibTransId="{B530993B-0EE2-AA47-9021-9DF660B58C3E}"/>
    <dgm:cxn modelId="{EA9A5436-FE02-514E-BD2F-3047E729E98E}" type="presOf" srcId="{39CD7210-2747-1C44-A199-DA1A35EAC2B5}" destId="{4C37BF67-F4F8-A84A-A6D6-B7EF9A0AAF76}" srcOrd="0" destOrd="2" presId="urn:microsoft.com/office/officeart/2005/8/layout/vList5"/>
    <dgm:cxn modelId="{D8B21373-6D36-4845-A543-B8D30BB71BBB}" type="presOf" srcId="{41B5FB88-C35E-5F4C-A2CE-AD7B6134935F}" destId="{4C37BF67-F4F8-A84A-A6D6-B7EF9A0AAF76}" srcOrd="0" destOrd="3" presId="urn:microsoft.com/office/officeart/2005/8/layout/vList5"/>
    <dgm:cxn modelId="{995D5F81-3011-B44E-BEFF-57373643490D}" type="presOf" srcId="{DD8BAD8C-AB3C-524A-A0DD-C5509F331C1E}" destId="{4C37BF67-F4F8-A84A-A6D6-B7EF9A0AAF76}" srcOrd="0" destOrd="1" presId="urn:microsoft.com/office/officeart/2005/8/layout/vList5"/>
    <dgm:cxn modelId="{C9E05C93-5900-446C-9449-77F83EBA330A}" srcId="{3CCF2366-E349-4017-B72C-A05A8792101B}" destId="{F7C7DF2D-8A85-4A82-A635-7DDB9D61373B}" srcOrd="0" destOrd="0" parTransId="{A6A44F83-8BFB-47DC-BF64-A5777E300DA6}" sibTransId="{CC0D0089-6D97-4311-B8CD-54BB57F6C5B4}"/>
    <dgm:cxn modelId="{7FD852A6-EFF7-C445-80F7-B215E7EEA6A8}" srcId="{F7C7DF2D-8A85-4A82-A635-7DDB9D61373B}" destId="{DFEDA31E-475D-2D4D-ADF1-FD1B930B6DC3}" srcOrd="4" destOrd="0" parTransId="{27627B66-EF33-1747-9465-801D3BC71328}" sibTransId="{9403E37C-DA9B-ED41-B15D-BBC829B94F08}"/>
    <dgm:cxn modelId="{072887B8-C4AE-1549-BDEE-B135AEBAB0F6}" type="presOf" srcId="{3CCF2366-E349-4017-B72C-A05A8792101B}" destId="{F321B91F-3D8F-BB4C-A6F7-03F8A1C1077C}" srcOrd="0" destOrd="0" presId="urn:microsoft.com/office/officeart/2005/8/layout/vList5"/>
    <dgm:cxn modelId="{635308BF-BA22-6847-BCA9-61C038A6C2E4}" type="presOf" srcId="{DFEDA31E-475D-2D4D-ADF1-FD1B930B6DC3}" destId="{4C37BF67-F4F8-A84A-A6D6-B7EF9A0AAF76}" srcOrd="0" destOrd="4" presId="urn:microsoft.com/office/officeart/2005/8/layout/vList5"/>
    <dgm:cxn modelId="{D51687C2-5EE2-0F40-BDFA-47B11F7EEBE7}" type="presOf" srcId="{53187D20-61DF-4844-B723-7AF0A6B92A0B}" destId="{4C37BF67-F4F8-A84A-A6D6-B7EF9A0AAF76}" srcOrd="0" destOrd="0" presId="urn:microsoft.com/office/officeart/2005/8/layout/vList5"/>
    <dgm:cxn modelId="{DF36E8DF-E1E2-494A-8D38-31C8D5278F07}" srcId="{F7C7DF2D-8A85-4A82-A635-7DDB9D61373B}" destId="{41B5FB88-C35E-5F4C-A2CE-AD7B6134935F}" srcOrd="3" destOrd="0" parTransId="{345E584E-56D9-A34E-B430-9BC519A7EFE5}" sibTransId="{12918AAE-BDFB-734D-BF5F-CD09EF7E8CE8}"/>
    <dgm:cxn modelId="{C7738FEA-56DA-46AA-B734-9BCE6F31D0FD}" srcId="{F7C7DF2D-8A85-4A82-A635-7DDB9D61373B}" destId="{53187D20-61DF-4844-B723-7AF0A6B92A0B}" srcOrd="0" destOrd="0" parTransId="{9D3CBB57-50F3-47D9-A209-D1D5E5BF715E}" sibTransId="{6AA03E73-75E6-4329-8DBB-DC5E2F038355}"/>
    <dgm:cxn modelId="{EB2EBEEE-AF51-4D48-A514-0A3D037BCCC9}" type="presOf" srcId="{F7C7DF2D-8A85-4A82-A635-7DDB9D61373B}" destId="{FA31642D-D7F2-1843-B72C-E0C44ED0CC49}" srcOrd="0" destOrd="0" presId="urn:microsoft.com/office/officeart/2005/8/layout/vList5"/>
    <dgm:cxn modelId="{05301C16-68A3-6E4E-9D20-BFECD000C732}" type="presParOf" srcId="{F321B91F-3D8F-BB4C-A6F7-03F8A1C1077C}" destId="{60B62AD8-8087-BA40-B239-00D47A7BE214}" srcOrd="0" destOrd="0" presId="urn:microsoft.com/office/officeart/2005/8/layout/vList5"/>
    <dgm:cxn modelId="{68071665-8CE9-664D-B8FD-8340A8226235}" type="presParOf" srcId="{60B62AD8-8087-BA40-B239-00D47A7BE214}" destId="{FA31642D-D7F2-1843-B72C-E0C44ED0CC49}" srcOrd="0" destOrd="0" presId="urn:microsoft.com/office/officeart/2005/8/layout/vList5"/>
    <dgm:cxn modelId="{8375E6E4-8803-9347-8355-A7BEC046E608}" type="presParOf" srcId="{60B62AD8-8087-BA40-B239-00D47A7BE214}" destId="{4C37BF67-F4F8-A84A-A6D6-B7EF9A0AAF7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799310-D369-4F84-A8BF-357FD94B268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D3ED07-10B6-44A5-9883-72A752BB3768}">
      <dgm:prSet custT="1"/>
      <dgm:spPr/>
      <dgm:t>
        <a:bodyPr/>
        <a:lstStyle/>
        <a:p>
          <a:r>
            <a:rPr lang="en-US" sz="1800" b="1" dirty="0">
              <a:latin typeface="Arial" panose="020B0604020202020204" pitchFamily="34" charset="0"/>
              <a:cs typeface="Arial" panose="020B0604020202020204" pitchFamily="34" charset="0"/>
            </a:rPr>
            <a:t>Post conditions:</a:t>
          </a:r>
          <a:r>
            <a:rPr lang="en-US" sz="1800" dirty="0">
              <a:latin typeface="Arial" panose="020B0604020202020204" pitchFamily="34" charset="0"/>
              <a:cs typeface="Arial" panose="020B0604020202020204" pitchFamily="34" charset="0"/>
            </a:rPr>
            <a:t> User was successfully able to browse and look for the desired details.</a:t>
          </a:r>
        </a:p>
      </dgm:t>
    </dgm:pt>
    <dgm:pt modelId="{29B8509B-2038-4EB9-818F-AFA2E91CCC1A}" type="parTrans" cxnId="{9B6394CC-E017-41AA-B463-B79757963F3A}">
      <dgm:prSet/>
      <dgm:spPr/>
      <dgm:t>
        <a:bodyPr/>
        <a:lstStyle/>
        <a:p>
          <a:endParaRPr lang="en-US"/>
        </a:p>
      </dgm:t>
    </dgm:pt>
    <dgm:pt modelId="{C0ED4630-A0DE-4F0B-ACB0-E182F7B9AFCE}" type="sibTrans" cxnId="{9B6394CC-E017-41AA-B463-B79757963F3A}">
      <dgm:prSet/>
      <dgm:spPr/>
      <dgm:t>
        <a:bodyPr/>
        <a:lstStyle/>
        <a:p>
          <a:endParaRPr lang="en-US"/>
        </a:p>
      </dgm:t>
    </dgm:pt>
    <dgm:pt modelId="{9D1C2291-23F1-47FA-BF22-69E01A7D0F2A}">
      <dgm:prSet custT="1"/>
      <dgm:spPr/>
      <dgm:t>
        <a:bodyPr/>
        <a:lstStyle/>
        <a:p>
          <a:r>
            <a:rPr lang="en-US" sz="1800" b="1" dirty="0">
              <a:latin typeface="Arial" panose="020B0604020202020204" pitchFamily="34" charset="0"/>
              <a:cs typeface="Arial" panose="020B0604020202020204" pitchFamily="34" charset="0"/>
            </a:rPr>
            <a:t>Business Rules: </a:t>
          </a:r>
          <a:r>
            <a:rPr lang="en-IN" sz="1800" dirty="0">
              <a:latin typeface="Arial" panose="020B0604020202020204" pitchFamily="34" charset="0"/>
              <a:cs typeface="Arial" panose="020B0604020202020204" pitchFamily="34" charset="0"/>
            </a:rPr>
            <a:t>User should be able to login successfully and able to browse and look for the desired details.</a:t>
          </a:r>
          <a:endParaRPr lang="en-US" sz="1800" dirty="0">
            <a:latin typeface="Arial" panose="020B0604020202020204" pitchFamily="34" charset="0"/>
            <a:cs typeface="Arial" panose="020B0604020202020204" pitchFamily="34" charset="0"/>
          </a:endParaRPr>
        </a:p>
      </dgm:t>
    </dgm:pt>
    <dgm:pt modelId="{112618C3-E273-4CED-A9F3-744175842768}" type="parTrans" cxnId="{93276FB3-DB36-4782-95A4-471EE94B3D76}">
      <dgm:prSet/>
      <dgm:spPr/>
      <dgm:t>
        <a:bodyPr/>
        <a:lstStyle/>
        <a:p>
          <a:endParaRPr lang="en-US"/>
        </a:p>
      </dgm:t>
    </dgm:pt>
    <dgm:pt modelId="{F7C0BEC4-7459-41AC-9E79-BB6C414477DD}" type="sibTrans" cxnId="{93276FB3-DB36-4782-95A4-471EE94B3D76}">
      <dgm:prSet/>
      <dgm:spPr/>
      <dgm:t>
        <a:bodyPr/>
        <a:lstStyle/>
        <a:p>
          <a:endParaRPr lang="en-US"/>
        </a:p>
      </dgm:t>
    </dgm:pt>
    <dgm:pt modelId="{BD25012C-5CCF-4180-9222-70880E62260C}" type="pres">
      <dgm:prSet presAssocID="{EB799310-D369-4F84-A8BF-357FD94B2689}" presName="root" presStyleCnt="0">
        <dgm:presLayoutVars>
          <dgm:dir/>
          <dgm:resizeHandles val="exact"/>
        </dgm:presLayoutVars>
      </dgm:prSet>
      <dgm:spPr/>
    </dgm:pt>
    <dgm:pt modelId="{30F28D26-31D8-46AD-810B-E2CF51BB6B97}" type="pres">
      <dgm:prSet presAssocID="{96D3ED07-10B6-44A5-9883-72A752BB3768}" presName="compNode" presStyleCnt="0"/>
      <dgm:spPr/>
    </dgm:pt>
    <dgm:pt modelId="{B379BC62-95FE-4FF9-904B-62C430F65AA3}" type="pres">
      <dgm:prSet presAssocID="{96D3ED07-10B6-44A5-9883-72A752BB3768}" presName="bgRect" presStyleLbl="bgShp" presStyleIdx="0" presStyleCnt="2"/>
      <dgm:spPr/>
    </dgm:pt>
    <dgm:pt modelId="{7D676523-470B-4095-80C7-B591A9841C87}" type="pres">
      <dgm:prSet presAssocID="{96D3ED07-10B6-44A5-9883-72A752BB37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D04A4147-8B20-44E7-BEAA-20659F7FCCD2}" type="pres">
      <dgm:prSet presAssocID="{96D3ED07-10B6-44A5-9883-72A752BB3768}" presName="spaceRect" presStyleCnt="0"/>
      <dgm:spPr/>
    </dgm:pt>
    <dgm:pt modelId="{7CD84F63-46D3-4666-AA3E-0A22978ED380}" type="pres">
      <dgm:prSet presAssocID="{96D3ED07-10B6-44A5-9883-72A752BB3768}" presName="parTx" presStyleLbl="revTx" presStyleIdx="0" presStyleCnt="2">
        <dgm:presLayoutVars>
          <dgm:chMax val="0"/>
          <dgm:chPref val="0"/>
        </dgm:presLayoutVars>
      </dgm:prSet>
      <dgm:spPr/>
    </dgm:pt>
    <dgm:pt modelId="{52095705-4AB9-4046-A726-AAA4E8FB875D}" type="pres">
      <dgm:prSet presAssocID="{C0ED4630-A0DE-4F0B-ACB0-E182F7B9AFCE}" presName="sibTrans" presStyleCnt="0"/>
      <dgm:spPr/>
    </dgm:pt>
    <dgm:pt modelId="{E3B17CEF-CB3F-4CEA-80B5-F02BC5C33692}" type="pres">
      <dgm:prSet presAssocID="{9D1C2291-23F1-47FA-BF22-69E01A7D0F2A}" presName="compNode" presStyleCnt="0"/>
      <dgm:spPr/>
    </dgm:pt>
    <dgm:pt modelId="{336CDC7D-E1C2-462A-8AD5-6ACEABB0CD26}" type="pres">
      <dgm:prSet presAssocID="{9D1C2291-23F1-47FA-BF22-69E01A7D0F2A}" presName="bgRect" presStyleLbl="bgShp" presStyleIdx="1" presStyleCnt="2"/>
      <dgm:spPr/>
    </dgm:pt>
    <dgm:pt modelId="{A9D41962-E657-43CF-9F33-A479DF3DBBE9}" type="pres">
      <dgm:prSet presAssocID="{9D1C2291-23F1-47FA-BF22-69E01A7D0F2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93B2881D-6760-4646-9EAC-2F3E7C93CCA4}" type="pres">
      <dgm:prSet presAssocID="{9D1C2291-23F1-47FA-BF22-69E01A7D0F2A}" presName="spaceRect" presStyleCnt="0"/>
      <dgm:spPr/>
    </dgm:pt>
    <dgm:pt modelId="{49238BE6-90AF-4D5F-A9DC-657D758B0640}" type="pres">
      <dgm:prSet presAssocID="{9D1C2291-23F1-47FA-BF22-69E01A7D0F2A}" presName="parTx" presStyleLbl="revTx" presStyleIdx="1" presStyleCnt="2">
        <dgm:presLayoutVars>
          <dgm:chMax val="0"/>
          <dgm:chPref val="0"/>
        </dgm:presLayoutVars>
      </dgm:prSet>
      <dgm:spPr/>
    </dgm:pt>
  </dgm:ptLst>
  <dgm:cxnLst>
    <dgm:cxn modelId="{898BB907-DBAE-429B-BC67-E47A9E97A894}" type="presOf" srcId="{9D1C2291-23F1-47FA-BF22-69E01A7D0F2A}" destId="{49238BE6-90AF-4D5F-A9DC-657D758B0640}" srcOrd="0" destOrd="0" presId="urn:microsoft.com/office/officeart/2018/2/layout/IconVerticalSolidList"/>
    <dgm:cxn modelId="{7B5F8364-D335-4259-A941-9D9C480034BE}" type="presOf" srcId="{EB799310-D369-4F84-A8BF-357FD94B2689}" destId="{BD25012C-5CCF-4180-9222-70880E62260C}" srcOrd="0" destOrd="0" presId="urn:microsoft.com/office/officeart/2018/2/layout/IconVerticalSolidList"/>
    <dgm:cxn modelId="{93276FB3-DB36-4782-95A4-471EE94B3D76}" srcId="{EB799310-D369-4F84-A8BF-357FD94B2689}" destId="{9D1C2291-23F1-47FA-BF22-69E01A7D0F2A}" srcOrd="1" destOrd="0" parTransId="{112618C3-E273-4CED-A9F3-744175842768}" sibTransId="{F7C0BEC4-7459-41AC-9E79-BB6C414477DD}"/>
    <dgm:cxn modelId="{5138AABC-F623-4AED-BA0B-46FC22341B92}" type="presOf" srcId="{96D3ED07-10B6-44A5-9883-72A752BB3768}" destId="{7CD84F63-46D3-4666-AA3E-0A22978ED380}" srcOrd="0" destOrd="0" presId="urn:microsoft.com/office/officeart/2018/2/layout/IconVerticalSolidList"/>
    <dgm:cxn modelId="{9B6394CC-E017-41AA-B463-B79757963F3A}" srcId="{EB799310-D369-4F84-A8BF-357FD94B2689}" destId="{96D3ED07-10B6-44A5-9883-72A752BB3768}" srcOrd="0" destOrd="0" parTransId="{29B8509B-2038-4EB9-818F-AFA2E91CCC1A}" sibTransId="{C0ED4630-A0DE-4F0B-ACB0-E182F7B9AFCE}"/>
    <dgm:cxn modelId="{87501A5B-ED9E-4686-8052-36B5DB23A633}" type="presParOf" srcId="{BD25012C-5CCF-4180-9222-70880E62260C}" destId="{30F28D26-31D8-46AD-810B-E2CF51BB6B97}" srcOrd="0" destOrd="0" presId="urn:microsoft.com/office/officeart/2018/2/layout/IconVerticalSolidList"/>
    <dgm:cxn modelId="{02CE6652-7D9A-445D-A771-C168842D5BFE}" type="presParOf" srcId="{30F28D26-31D8-46AD-810B-E2CF51BB6B97}" destId="{B379BC62-95FE-4FF9-904B-62C430F65AA3}" srcOrd="0" destOrd="0" presId="urn:microsoft.com/office/officeart/2018/2/layout/IconVerticalSolidList"/>
    <dgm:cxn modelId="{952FC331-58C0-455F-B8F5-50B33CAB6D37}" type="presParOf" srcId="{30F28D26-31D8-46AD-810B-E2CF51BB6B97}" destId="{7D676523-470B-4095-80C7-B591A9841C87}" srcOrd="1" destOrd="0" presId="urn:microsoft.com/office/officeart/2018/2/layout/IconVerticalSolidList"/>
    <dgm:cxn modelId="{DE56A465-F8EF-4409-A30C-8EA636298EA5}" type="presParOf" srcId="{30F28D26-31D8-46AD-810B-E2CF51BB6B97}" destId="{D04A4147-8B20-44E7-BEAA-20659F7FCCD2}" srcOrd="2" destOrd="0" presId="urn:microsoft.com/office/officeart/2018/2/layout/IconVerticalSolidList"/>
    <dgm:cxn modelId="{FD86E661-1B2E-4340-A7E9-FFA2577C3FEE}" type="presParOf" srcId="{30F28D26-31D8-46AD-810B-E2CF51BB6B97}" destId="{7CD84F63-46D3-4666-AA3E-0A22978ED380}" srcOrd="3" destOrd="0" presId="urn:microsoft.com/office/officeart/2018/2/layout/IconVerticalSolidList"/>
    <dgm:cxn modelId="{80855C72-1214-4111-8FC4-1E58BA2BBE13}" type="presParOf" srcId="{BD25012C-5CCF-4180-9222-70880E62260C}" destId="{52095705-4AB9-4046-A726-AAA4E8FB875D}" srcOrd="1" destOrd="0" presId="urn:microsoft.com/office/officeart/2018/2/layout/IconVerticalSolidList"/>
    <dgm:cxn modelId="{B57C06AD-B561-4190-B2C8-363B2DD848D1}" type="presParOf" srcId="{BD25012C-5CCF-4180-9222-70880E62260C}" destId="{E3B17CEF-CB3F-4CEA-80B5-F02BC5C33692}" srcOrd="2" destOrd="0" presId="urn:microsoft.com/office/officeart/2018/2/layout/IconVerticalSolidList"/>
    <dgm:cxn modelId="{3BCEDED4-3D3E-479D-8D75-40BCF73F75ED}" type="presParOf" srcId="{E3B17CEF-CB3F-4CEA-80B5-F02BC5C33692}" destId="{336CDC7D-E1C2-462A-8AD5-6ACEABB0CD26}" srcOrd="0" destOrd="0" presId="urn:microsoft.com/office/officeart/2018/2/layout/IconVerticalSolidList"/>
    <dgm:cxn modelId="{49054826-241D-4DB6-B2C2-FA558BC4C34B}" type="presParOf" srcId="{E3B17CEF-CB3F-4CEA-80B5-F02BC5C33692}" destId="{A9D41962-E657-43CF-9F33-A479DF3DBBE9}" srcOrd="1" destOrd="0" presId="urn:microsoft.com/office/officeart/2018/2/layout/IconVerticalSolidList"/>
    <dgm:cxn modelId="{87AB0DB6-D62C-4CDF-B0C3-3D8342D0E92D}" type="presParOf" srcId="{E3B17CEF-CB3F-4CEA-80B5-F02BC5C33692}" destId="{93B2881D-6760-4646-9EAC-2F3E7C93CCA4}" srcOrd="2" destOrd="0" presId="urn:microsoft.com/office/officeart/2018/2/layout/IconVerticalSolidList"/>
    <dgm:cxn modelId="{F2880B02-5D9F-413F-8522-2483F71FA649}" type="presParOf" srcId="{E3B17CEF-CB3F-4CEA-80B5-F02BC5C33692}" destId="{49238BE6-90AF-4D5F-A9DC-657D758B064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A276E7-97DD-8D47-860F-17A692506F5C}">
      <dsp:nvSpPr>
        <dsp:cNvPr id="0" name=""/>
        <dsp:cNvSpPr/>
      </dsp:nvSpPr>
      <dsp:spPr>
        <a:xfrm>
          <a:off x="3790" y="593465"/>
          <a:ext cx="2052334" cy="123140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rial" panose="020B0604020202020204" pitchFamily="34" charset="0"/>
              <a:cs typeface="Arial" panose="020B0604020202020204" pitchFamily="34" charset="0"/>
            </a:rPr>
            <a:t>Conduct surveys on customer satisfaction and their vacation experience with us.</a:t>
          </a:r>
        </a:p>
      </dsp:txBody>
      <dsp:txXfrm>
        <a:off x="3790" y="593465"/>
        <a:ext cx="2052334" cy="1231400"/>
      </dsp:txXfrm>
    </dsp:sp>
    <dsp:sp modelId="{626A6457-2841-9A45-A629-D5FE1EE2D8F8}">
      <dsp:nvSpPr>
        <dsp:cNvPr id="0" name=""/>
        <dsp:cNvSpPr/>
      </dsp:nvSpPr>
      <dsp:spPr>
        <a:xfrm>
          <a:off x="2261358" y="593465"/>
          <a:ext cx="2052334" cy="1231400"/>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chemeClr val="bg1"/>
              </a:solidFill>
              <a:latin typeface="Arial" panose="020B0604020202020204" pitchFamily="34" charset="0"/>
              <a:ea typeface="+mn-ea"/>
              <a:cs typeface="Arial" panose="020B0604020202020204" pitchFamily="34" charset="0"/>
            </a:rPr>
            <a:t>Take reviews of the website like how user-friendly the website is to look out for the packages. Moreover, collect feedback about the quality of the website and whether it is reaching their expectations.</a:t>
          </a:r>
        </a:p>
      </dsp:txBody>
      <dsp:txXfrm>
        <a:off x="2261358" y="593465"/>
        <a:ext cx="2052334" cy="1231400"/>
      </dsp:txXfrm>
    </dsp:sp>
    <dsp:sp modelId="{236DAA76-5259-5743-B98E-5B47F3E6CB13}">
      <dsp:nvSpPr>
        <dsp:cNvPr id="0" name=""/>
        <dsp:cNvSpPr/>
      </dsp:nvSpPr>
      <dsp:spPr>
        <a:xfrm>
          <a:off x="4518927" y="593465"/>
          <a:ext cx="2052334" cy="1231400"/>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rial" panose="020B0604020202020204" pitchFamily="34" charset="0"/>
              <a:cs typeface="Arial" panose="020B0604020202020204" pitchFamily="34" charset="0"/>
            </a:rPr>
            <a:t>To provide 24 X 7 customer </a:t>
          </a:r>
          <a:r>
            <a:rPr lang="en-US" sz="1200" kern="1200" dirty="0">
              <a:solidFill>
                <a:schemeClr val="bg1"/>
              </a:solidFill>
              <a:latin typeface="Arial" panose="020B0604020202020204" pitchFamily="34" charset="0"/>
              <a:ea typeface="+mn-ea"/>
              <a:cs typeface="Arial" panose="020B0604020202020204" pitchFamily="34" charset="0"/>
            </a:rPr>
            <a:t>support</a:t>
          </a:r>
          <a:r>
            <a:rPr lang="en-US" sz="1200" kern="1200" dirty="0">
              <a:solidFill>
                <a:schemeClr val="bg1"/>
              </a:solidFill>
              <a:latin typeface="Arial" panose="020B0604020202020204" pitchFamily="34" charset="0"/>
              <a:cs typeface="Arial" panose="020B0604020202020204" pitchFamily="34" charset="0"/>
            </a:rPr>
            <a:t> to the users without any issues.</a:t>
          </a:r>
        </a:p>
      </dsp:txBody>
      <dsp:txXfrm>
        <a:off x="4518927" y="593465"/>
        <a:ext cx="2052334" cy="1231400"/>
      </dsp:txXfrm>
    </dsp:sp>
    <dsp:sp modelId="{88404C84-5945-7B49-83A5-89A27A91E5FC}">
      <dsp:nvSpPr>
        <dsp:cNvPr id="0" name=""/>
        <dsp:cNvSpPr/>
      </dsp:nvSpPr>
      <dsp:spPr>
        <a:xfrm>
          <a:off x="6776495" y="593465"/>
          <a:ext cx="2052334" cy="1231400"/>
        </a:xfrm>
        <a:prstGeom prst="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rial" panose="020B0604020202020204" pitchFamily="34" charset="0"/>
              <a:ea typeface="+mn-ea"/>
              <a:cs typeface="Arial" panose="020B0604020202020204" pitchFamily="34" charset="0"/>
            </a:rPr>
            <a:t>Collect responses from the users, how is the experience traveling with us in terms of hospitality.</a:t>
          </a:r>
        </a:p>
      </dsp:txBody>
      <dsp:txXfrm>
        <a:off x="6776495" y="593465"/>
        <a:ext cx="2052334" cy="1231400"/>
      </dsp:txXfrm>
    </dsp:sp>
    <dsp:sp modelId="{0A7849DE-4257-604A-984F-71FD2353D4A4}">
      <dsp:nvSpPr>
        <dsp:cNvPr id="0" name=""/>
        <dsp:cNvSpPr/>
      </dsp:nvSpPr>
      <dsp:spPr>
        <a:xfrm>
          <a:off x="9034063" y="593465"/>
          <a:ext cx="2052334" cy="1231400"/>
        </a:xfrm>
        <a:prstGeom prst="rect">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rial" panose="020B0604020202020204" pitchFamily="34" charset="0"/>
              <a:ea typeface="+mn-ea"/>
              <a:cs typeface="Arial" panose="020B0604020202020204" pitchFamily="34" charset="0"/>
            </a:rPr>
            <a:t>Take feedback from each customer on the services offered with respect to their age groups.</a:t>
          </a:r>
        </a:p>
      </dsp:txBody>
      <dsp:txXfrm>
        <a:off x="9034063" y="593465"/>
        <a:ext cx="2052334" cy="1231400"/>
      </dsp:txXfrm>
    </dsp:sp>
    <dsp:sp modelId="{9E0FF87F-5CFB-B94B-999E-9A42450797D4}">
      <dsp:nvSpPr>
        <dsp:cNvPr id="0" name=""/>
        <dsp:cNvSpPr/>
      </dsp:nvSpPr>
      <dsp:spPr>
        <a:xfrm>
          <a:off x="3790" y="2030099"/>
          <a:ext cx="2052334" cy="123140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rial" panose="020B0604020202020204" pitchFamily="34" charset="0"/>
              <a:ea typeface="+mn-ea"/>
              <a:cs typeface="Arial" panose="020B0604020202020204" pitchFamily="34" charset="0"/>
            </a:rPr>
            <a:t>Take feedback about their service whether it compensates the cost that charged.</a:t>
          </a:r>
        </a:p>
      </dsp:txBody>
      <dsp:txXfrm>
        <a:off x="3790" y="2030099"/>
        <a:ext cx="2052334" cy="1231400"/>
      </dsp:txXfrm>
    </dsp:sp>
    <dsp:sp modelId="{2F735E17-8549-BE48-98FD-D810A06946AA}">
      <dsp:nvSpPr>
        <dsp:cNvPr id="0" name=""/>
        <dsp:cNvSpPr/>
      </dsp:nvSpPr>
      <dsp:spPr>
        <a:xfrm>
          <a:off x="2261358" y="2030099"/>
          <a:ext cx="2052334" cy="1231400"/>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rial" panose="020B0604020202020204" pitchFamily="34" charset="0"/>
              <a:ea typeface="+mn-ea"/>
              <a:cs typeface="Arial" panose="020B0604020202020204" pitchFamily="34" charset="0"/>
            </a:rPr>
            <a:t>Collect responses whether users are successful in booking services that are redirected to the third-party sites from the website.</a:t>
          </a:r>
        </a:p>
      </dsp:txBody>
      <dsp:txXfrm>
        <a:off x="2261358" y="2030099"/>
        <a:ext cx="2052334" cy="1231400"/>
      </dsp:txXfrm>
    </dsp:sp>
    <dsp:sp modelId="{2E77E762-6005-9541-B40F-7554678E8017}">
      <dsp:nvSpPr>
        <dsp:cNvPr id="0" name=""/>
        <dsp:cNvSpPr/>
      </dsp:nvSpPr>
      <dsp:spPr>
        <a:xfrm>
          <a:off x="4518927" y="2030099"/>
          <a:ext cx="2052334" cy="1231400"/>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rial" panose="020B0604020202020204" pitchFamily="34" charset="0"/>
              <a:ea typeface="+mn-ea"/>
              <a:cs typeface="Arial" panose="020B0604020202020204" pitchFamily="34" charset="0"/>
            </a:rPr>
            <a:t>Provide offline maps to the users to help them if they face any issues with their internet connectivity.</a:t>
          </a:r>
        </a:p>
      </dsp:txBody>
      <dsp:txXfrm>
        <a:off x="4518927" y="2030099"/>
        <a:ext cx="2052334" cy="1231400"/>
      </dsp:txXfrm>
    </dsp:sp>
    <dsp:sp modelId="{03CEFDF3-705D-D441-9BEE-819E84570844}">
      <dsp:nvSpPr>
        <dsp:cNvPr id="0" name=""/>
        <dsp:cNvSpPr/>
      </dsp:nvSpPr>
      <dsp:spPr>
        <a:xfrm>
          <a:off x="6776495" y="2030099"/>
          <a:ext cx="2052334" cy="1231400"/>
        </a:xfrm>
        <a:prstGeom prst="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bg1"/>
              </a:solidFill>
              <a:latin typeface="Arial" panose="020B0604020202020204" pitchFamily="34" charset="0"/>
              <a:cs typeface="Arial" panose="020B0604020202020204" pitchFamily="34" charset="0"/>
            </a:rPr>
            <a:t>Multi language support to enable users to access information as per their convenience.</a:t>
          </a:r>
        </a:p>
      </dsp:txBody>
      <dsp:txXfrm>
        <a:off x="6776495" y="2030099"/>
        <a:ext cx="2052334" cy="1231400"/>
      </dsp:txXfrm>
    </dsp:sp>
    <dsp:sp modelId="{D1CA60E9-0485-514F-A581-BDC1DE79F84C}">
      <dsp:nvSpPr>
        <dsp:cNvPr id="0" name=""/>
        <dsp:cNvSpPr/>
      </dsp:nvSpPr>
      <dsp:spPr>
        <a:xfrm>
          <a:off x="9034063" y="2030099"/>
          <a:ext cx="2052334" cy="1231400"/>
        </a:xfrm>
        <a:prstGeom prst="rect">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bg1"/>
              </a:solidFill>
              <a:latin typeface="Arial" panose="020B0604020202020204" pitchFamily="34" charset="0"/>
              <a:cs typeface="Arial" panose="020B0604020202020204" pitchFamily="34" charset="0"/>
            </a:rPr>
            <a:t>To collect feedback from customers if they are satisfied with the recommendations provided to them based on their browsing history.</a:t>
          </a:r>
        </a:p>
      </dsp:txBody>
      <dsp:txXfrm>
        <a:off x="9034063" y="2030099"/>
        <a:ext cx="2052334" cy="1231400"/>
      </dsp:txXfrm>
    </dsp:sp>
    <dsp:sp modelId="{72DDA1F8-31DA-C44D-BEAC-2EACD5874010}">
      <dsp:nvSpPr>
        <dsp:cNvPr id="0" name=""/>
        <dsp:cNvSpPr/>
      </dsp:nvSpPr>
      <dsp:spPr>
        <a:xfrm>
          <a:off x="2261358" y="3466733"/>
          <a:ext cx="2052334" cy="123140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bg1"/>
              </a:solidFill>
              <a:latin typeface="Arial" panose="020B0604020202020204" pitchFamily="34" charset="0"/>
              <a:cs typeface="Arial" panose="020B0604020202020204" pitchFamily="34" charset="0"/>
            </a:rPr>
            <a:t>Enhanced trust, privacy, and transparency.</a:t>
          </a:r>
        </a:p>
      </dsp:txBody>
      <dsp:txXfrm>
        <a:off x="2261358" y="3466733"/>
        <a:ext cx="2052334" cy="1231400"/>
      </dsp:txXfrm>
    </dsp:sp>
    <dsp:sp modelId="{5A2ECCD7-780A-BE40-843C-8461FD189008}">
      <dsp:nvSpPr>
        <dsp:cNvPr id="0" name=""/>
        <dsp:cNvSpPr/>
      </dsp:nvSpPr>
      <dsp:spPr>
        <a:xfrm>
          <a:off x="4518927" y="3466733"/>
          <a:ext cx="2052334" cy="1231400"/>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bg1"/>
              </a:solidFill>
              <a:latin typeface="Arial" panose="020B0604020202020204" pitchFamily="34" charset="0"/>
              <a:cs typeface="Arial" panose="020B0604020202020204" pitchFamily="34" charset="0"/>
            </a:rPr>
            <a:t>Adding the customer voice with ratings and reviews.</a:t>
          </a:r>
        </a:p>
      </dsp:txBody>
      <dsp:txXfrm>
        <a:off x="4518927" y="3466733"/>
        <a:ext cx="2052334" cy="1231400"/>
      </dsp:txXfrm>
    </dsp:sp>
    <dsp:sp modelId="{26F758C9-85B1-8D43-A29E-EDBA683EEAD8}">
      <dsp:nvSpPr>
        <dsp:cNvPr id="0" name=""/>
        <dsp:cNvSpPr/>
      </dsp:nvSpPr>
      <dsp:spPr>
        <a:xfrm>
          <a:off x="6776495" y="3466733"/>
          <a:ext cx="2052334" cy="1231400"/>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bg1"/>
              </a:solidFill>
              <a:latin typeface="Arial" panose="020B0604020202020204" pitchFamily="34" charset="0"/>
              <a:cs typeface="Arial" panose="020B0604020202020204" pitchFamily="34" charset="0"/>
            </a:rPr>
            <a:t>To give coupons and discounts to users</a:t>
          </a:r>
        </a:p>
      </dsp:txBody>
      <dsp:txXfrm>
        <a:off x="6776495" y="3466733"/>
        <a:ext cx="2052334" cy="1231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7BF67-F4F8-A84A-A6D6-B7EF9A0AAF76}">
      <dsp:nvSpPr>
        <dsp:cNvPr id="0" name=""/>
        <dsp:cNvSpPr/>
      </dsp:nvSpPr>
      <dsp:spPr>
        <a:xfrm rot="5400000">
          <a:off x="5454773" y="-1083654"/>
          <a:ext cx="3806197" cy="692505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There must be no duplicate accounts.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Email verification to be sent after creating an account.</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Users can change their login credentials whenever required.</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Proper navigation for the guest users.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Two step verification for the login.</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Guest checkout option must be provided</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Enhanced trust, privacy, and transparency.</a:t>
          </a:r>
        </a:p>
      </dsp:txBody>
      <dsp:txXfrm rot="-5400000">
        <a:off x="3895344" y="661578"/>
        <a:ext cx="6739253" cy="3434591"/>
      </dsp:txXfrm>
    </dsp:sp>
    <dsp:sp modelId="{FA31642D-D7F2-1843-B72C-E0C44ED0CC49}">
      <dsp:nvSpPr>
        <dsp:cNvPr id="0" name=""/>
        <dsp:cNvSpPr/>
      </dsp:nvSpPr>
      <dsp:spPr>
        <a:xfrm>
          <a:off x="0" y="0"/>
          <a:ext cx="3895344" cy="47577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IN" sz="6500" b="1" kern="1200" dirty="0"/>
            <a:t>Must have:</a:t>
          </a:r>
          <a:endParaRPr lang="en-US" sz="6500" kern="1200" dirty="0"/>
        </a:p>
      </dsp:txBody>
      <dsp:txXfrm>
        <a:off x="190155" y="190155"/>
        <a:ext cx="3515034" cy="43774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7BF67-F4F8-A84A-A6D6-B7EF9A0AAF76}">
      <dsp:nvSpPr>
        <dsp:cNvPr id="0" name=""/>
        <dsp:cNvSpPr/>
      </dsp:nvSpPr>
      <dsp:spPr>
        <a:xfrm rot="5400000">
          <a:off x="5376460" y="-1083654"/>
          <a:ext cx="3962822" cy="692505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Successful pop-up message after valid login credentials.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Images uploaded about the places to be properly placed.</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Text description about a place to be properly explained.</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Offers for the travel recommendations to be valid.</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 compare the best available hotels, flights etc. across different websites based on the prices and reviews.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Provide preplanned and recommended itinerary to travel the places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 provide a stress-free vacation experience to the consumers by providing essential services all in a single package.</a:t>
          </a:r>
        </a:p>
      </dsp:txBody>
      <dsp:txXfrm rot="-5400000">
        <a:off x="3895344" y="590911"/>
        <a:ext cx="6731607" cy="3575924"/>
      </dsp:txXfrm>
    </dsp:sp>
    <dsp:sp modelId="{FA31642D-D7F2-1843-B72C-E0C44ED0CC49}">
      <dsp:nvSpPr>
        <dsp:cNvPr id="0" name=""/>
        <dsp:cNvSpPr/>
      </dsp:nvSpPr>
      <dsp:spPr>
        <a:xfrm>
          <a:off x="0" y="0"/>
          <a:ext cx="3895344" cy="47577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IN" sz="6500" b="1" kern="1200" dirty="0"/>
            <a:t>Should have:</a:t>
          </a:r>
          <a:endParaRPr lang="en-US" sz="6500" kern="1200" dirty="0"/>
        </a:p>
      </dsp:txBody>
      <dsp:txXfrm>
        <a:off x="190155" y="190155"/>
        <a:ext cx="3515034" cy="43774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7BF67-F4F8-A84A-A6D6-B7EF9A0AAF76}">
      <dsp:nvSpPr>
        <dsp:cNvPr id="0" name=""/>
        <dsp:cNvSpPr/>
      </dsp:nvSpPr>
      <dsp:spPr>
        <a:xfrm rot="5400000">
          <a:off x="5376460" y="-1083654"/>
          <a:ext cx="3962822" cy="692505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Font typeface="Lato" panose="020F0502020204030203" pitchFamily="34" charset="0"/>
            <a:buChar char="●"/>
          </a:pPr>
          <a:r>
            <a:rPr lang="en-US" sz="1800" kern="1200" dirty="0">
              <a:latin typeface="Arial" panose="020B0604020202020204" pitchFamily="34" charset="0"/>
              <a:cs typeface="Arial" panose="020B0604020202020204" pitchFamily="34" charset="0"/>
            </a:rPr>
            <a:t>Include a virtual vault where user can store the flight tickets and the hotel passes.</a:t>
          </a:r>
        </a:p>
        <a:p>
          <a:pPr marL="171450" lvl="1" indent="-171450" algn="l" defTabSz="800100">
            <a:lnSpc>
              <a:spcPct val="90000"/>
            </a:lnSpc>
            <a:spcBef>
              <a:spcPct val="0"/>
            </a:spcBef>
            <a:spcAft>
              <a:spcPct val="15000"/>
            </a:spcAft>
            <a:buFont typeface="Lato" panose="020F0502020204030203" pitchFamily="34" charset="0"/>
            <a:buChar char="●"/>
          </a:pPr>
          <a:r>
            <a:rPr lang="en-US" sz="1800" kern="1200" dirty="0">
              <a:latin typeface="Arial" panose="020B0604020202020204" pitchFamily="34" charset="0"/>
              <a:cs typeface="Arial" panose="020B0604020202020204" pitchFamily="34" charset="0"/>
            </a:rPr>
            <a:t>Multi language support to enable users to access information as per their convenience.</a:t>
          </a:r>
        </a:p>
        <a:p>
          <a:pPr marL="171450" lvl="1" indent="-171450" algn="l" defTabSz="800100">
            <a:lnSpc>
              <a:spcPct val="90000"/>
            </a:lnSpc>
            <a:spcBef>
              <a:spcPct val="0"/>
            </a:spcBef>
            <a:spcAft>
              <a:spcPct val="15000"/>
            </a:spcAft>
            <a:buFont typeface="Lato" panose="020F0502020204030203" pitchFamily="34" charset="0"/>
            <a:buChar char="●"/>
          </a:pPr>
          <a:r>
            <a:rPr lang="en-US" sz="1800" kern="1200" dirty="0">
              <a:latin typeface="Arial" panose="020B0604020202020204" pitchFamily="34" charset="0"/>
              <a:cs typeface="Arial" panose="020B0604020202020204" pitchFamily="34" charset="0"/>
            </a:rPr>
            <a:t>Provide offline maps to the users to help them if they face any issues with their internet connectivity.</a:t>
          </a:r>
        </a:p>
        <a:p>
          <a:pPr marL="171450" lvl="1" indent="-171450" algn="l" defTabSz="800100">
            <a:lnSpc>
              <a:spcPct val="90000"/>
            </a:lnSpc>
            <a:spcBef>
              <a:spcPct val="0"/>
            </a:spcBef>
            <a:spcAft>
              <a:spcPct val="15000"/>
            </a:spcAft>
            <a:buFont typeface="Lato" panose="020F0502020204030203" pitchFamily="34" charset="0"/>
            <a:buChar char="●"/>
          </a:pPr>
          <a:r>
            <a:rPr lang="en-US" sz="1800" kern="1200" dirty="0">
              <a:latin typeface="Arial" panose="020B0604020202020204" pitchFamily="34" charset="0"/>
              <a:cs typeface="Arial" panose="020B0604020202020204" pitchFamily="34" charset="0"/>
            </a:rPr>
            <a:t>To safeguard users with travel insurance</a:t>
          </a:r>
        </a:p>
        <a:p>
          <a:pPr marL="171450" lvl="1" indent="-171450" algn="l" defTabSz="800100">
            <a:lnSpc>
              <a:spcPct val="90000"/>
            </a:lnSpc>
            <a:spcBef>
              <a:spcPct val="0"/>
            </a:spcBef>
            <a:spcAft>
              <a:spcPct val="15000"/>
            </a:spcAft>
            <a:buFont typeface="Lato" panose="020F0502020204030203" pitchFamily="34" charset="0"/>
            <a:buChar char="●"/>
          </a:pPr>
          <a:r>
            <a:rPr lang="en-US" sz="1800" kern="1200" dirty="0">
              <a:latin typeface="Arial" panose="020B0604020202020204" pitchFamily="34" charset="0"/>
              <a:cs typeface="Arial" panose="020B0604020202020204" pitchFamily="34" charset="0"/>
            </a:rPr>
            <a:t>To recommend users about the destination rules, regulations, weather, etc. to provide the users with seamless experience.</a:t>
          </a:r>
        </a:p>
      </dsp:txBody>
      <dsp:txXfrm rot="-5400000">
        <a:off x="3895344" y="590911"/>
        <a:ext cx="6731607" cy="3575924"/>
      </dsp:txXfrm>
    </dsp:sp>
    <dsp:sp modelId="{FA31642D-D7F2-1843-B72C-E0C44ED0CC49}">
      <dsp:nvSpPr>
        <dsp:cNvPr id="0" name=""/>
        <dsp:cNvSpPr/>
      </dsp:nvSpPr>
      <dsp:spPr>
        <a:xfrm>
          <a:off x="0" y="0"/>
          <a:ext cx="3895344" cy="47577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IN" sz="6500" b="1" kern="1200" dirty="0"/>
            <a:t>Could have:</a:t>
          </a:r>
          <a:endParaRPr lang="en-US" sz="6500" kern="1200" dirty="0"/>
        </a:p>
      </dsp:txBody>
      <dsp:txXfrm>
        <a:off x="190155" y="190155"/>
        <a:ext cx="3515034" cy="43774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7BF67-F4F8-A84A-A6D6-B7EF9A0AAF76}">
      <dsp:nvSpPr>
        <dsp:cNvPr id="0" name=""/>
        <dsp:cNvSpPr/>
      </dsp:nvSpPr>
      <dsp:spPr>
        <a:xfrm rot="5400000">
          <a:off x="5376460" y="-1083654"/>
          <a:ext cx="3962822" cy="692505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Font typeface="Lato" panose="020F0502020204030203" pitchFamily="34" charset="0"/>
            <a:buChar char="●"/>
          </a:pPr>
          <a:r>
            <a:rPr lang="en-IN" sz="1800" kern="1200" dirty="0">
              <a:latin typeface="Arial" panose="020B0604020202020204" pitchFamily="34" charset="0"/>
              <a:cs typeface="Arial" panose="020B0604020202020204" pitchFamily="34" charset="0"/>
            </a:rPr>
            <a:t>Food delivery facilities along with the application.</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Font typeface="Lato" panose="020F0502020204030203" pitchFamily="34" charset="0"/>
            <a:buChar char="●"/>
          </a:pPr>
          <a:r>
            <a:rPr lang="en-IN" sz="1800" kern="1200" dirty="0">
              <a:latin typeface="Arial" panose="020B0604020202020204" pitchFamily="34" charset="0"/>
              <a:cs typeface="Arial" panose="020B0604020202020204" pitchFamily="34" charset="0"/>
            </a:rPr>
            <a:t>Currency Converter to quickly convert their money to local one-by value.</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Font typeface="Lato" panose="020F0502020204030203" pitchFamily="34" charset="0"/>
            <a:buChar char="●"/>
          </a:pPr>
          <a:r>
            <a:rPr lang="en-IN" sz="1800" kern="1200" dirty="0">
              <a:latin typeface="Arial" panose="020B0604020202020204" pitchFamily="34" charset="0"/>
              <a:cs typeface="Arial" panose="020B0604020202020204" pitchFamily="34" charset="0"/>
            </a:rPr>
            <a:t>Emergency service to the users by allowing to connect with the local emergency numbers which users can call whenever they need help.</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Font typeface="Lato" panose="020F0502020204030203" pitchFamily="34" charset="0"/>
            <a:buChar char="●"/>
          </a:pPr>
          <a:r>
            <a:rPr lang="en-IN" sz="1800" kern="1200" dirty="0">
              <a:latin typeface="Arial" panose="020B0604020202020204" pitchFamily="34" charset="0"/>
              <a:cs typeface="Arial" panose="020B0604020202020204" pitchFamily="34" charset="0"/>
            </a:rPr>
            <a:t>Virtual Assistant </a:t>
          </a:r>
          <a:endParaRPr lang="en-US" sz="1800" kern="1200" dirty="0">
            <a:latin typeface="Arial" panose="020B0604020202020204" pitchFamily="34" charset="0"/>
            <a:cs typeface="Arial" panose="020B0604020202020204" pitchFamily="34" charset="0"/>
          </a:endParaRPr>
        </a:p>
      </dsp:txBody>
      <dsp:txXfrm rot="-5400000">
        <a:off x="3895344" y="590911"/>
        <a:ext cx="6731607" cy="3575924"/>
      </dsp:txXfrm>
    </dsp:sp>
    <dsp:sp modelId="{FA31642D-D7F2-1843-B72C-E0C44ED0CC49}">
      <dsp:nvSpPr>
        <dsp:cNvPr id="0" name=""/>
        <dsp:cNvSpPr/>
      </dsp:nvSpPr>
      <dsp:spPr>
        <a:xfrm>
          <a:off x="0" y="0"/>
          <a:ext cx="3895344" cy="47577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IN" sz="6500" b="1" kern="1200" dirty="0"/>
            <a:t>Will not have:</a:t>
          </a:r>
          <a:endParaRPr lang="en-US" sz="6500" kern="1200" dirty="0"/>
        </a:p>
      </dsp:txBody>
      <dsp:txXfrm>
        <a:off x="190155" y="190155"/>
        <a:ext cx="3515034" cy="43774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9BC62-95FE-4FF9-904B-62C430F65AA3}">
      <dsp:nvSpPr>
        <dsp:cNvPr id="0" name=""/>
        <dsp:cNvSpPr/>
      </dsp:nvSpPr>
      <dsp:spPr>
        <a:xfrm>
          <a:off x="0" y="885258"/>
          <a:ext cx="6290226" cy="1634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676523-470B-4095-80C7-B591A9841C87}">
      <dsp:nvSpPr>
        <dsp:cNvPr id="0" name=""/>
        <dsp:cNvSpPr/>
      </dsp:nvSpPr>
      <dsp:spPr>
        <a:xfrm>
          <a:off x="494382" y="1252981"/>
          <a:ext cx="898877" cy="898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D84F63-46D3-4666-AA3E-0A22978ED380}">
      <dsp:nvSpPr>
        <dsp:cNvPr id="0" name=""/>
        <dsp:cNvSpPr/>
      </dsp:nvSpPr>
      <dsp:spPr>
        <a:xfrm>
          <a:off x="1887643" y="885258"/>
          <a:ext cx="4402582" cy="163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66" tIns="172966" rIns="172966" bIns="172966"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Post conditions:</a:t>
          </a:r>
          <a:r>
            <a:rPr lang="en-US" sz="1800" kern="1200" dirty="0">
              <a:latin typeface="Arial" panose="020B0604020202020204" pitchFamily="34" charset="0"/>
              <a:cs typeface="Arial" panose="020B0604020202020204" pitchFamily="34" charset="0"/>
            </a:rPr>
            <a:t> User was successfully able to browse and look for the desired details.</a:t>
          </a:r>
        </a:p>
      </dsp:txBody>
      <dsp:txXfrm>
        <a:off x="1887643" y="885258"/>
        <a:ext cx="4402582" cy="1634323"/>
      </dsp:txXfrm>
    </dsp:sp>
    <dsp:sp modelId="{336CDC7D-E1C2-462A-8AD5-6ACEABB0CD26}">
      <dsp:nvSpPr>
        <dsp:cNvPr id="0" name=""/>
        <dsp:cNvSpPr/>
      </dsp:nvSpPr>
      <dsp:spPr>
        <a:xfrm>
          <a:off x="0" y="2928162"/>
          <a:ext cx="6290226" cy="1634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41962-E657-43CF-9F33-A479DF3DBBE9}">
      <dsp:nvSpPr>
        <dsp:cNvPr id="0" name=""/>
        <dsp:cNvSpPr/>
      </dsp:nvSpPr>
      <dsp:spPr>
        <a:xfrm>
          <a:off x="494382" y="3295885"/>
          <a:ext cx="898877" cy="898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238BE6-90AF-4D5F-A9DC-657D758B0640}">
      <dsp:nvSpPr>
        <dsp:cNvPr id="0" name=""/>
        <dsp:cNvSpPr/>
      </dsp:nvSpPr>
      <dsp:spPr>
        <a:xfrm>
          <a:off x="1887643" y="2928162"/>
          <a:ext cx="4402582" cy="163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66" tIns="172966" rIns="172966" bIns="172966"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Business Rules: </a:t>
          </a:r>
          <a:r>
            <a:rPr lang="en-IN" sz="1800" kern="1200" dirty="0">
              <a:latin typeface="Arial" panose="020B0604020202020204" pitchFamily="34" charset="0"/>
              <a:cs typeface="Arial" panose="020B0604020202020204" pitchFamily="34" charset="0"/>
            </a:rPr>
            <a:t>User should be able to login successfully and able to browse and look for the desired details.</a:t>
          </a:r>
          <a:endParaRPr lang="en-US" sz="1800" kern="1200" dirty="0">
            <a:latin typeface="Arial" panose="020B0604020202020204" pitchFamily="34" charset="0"/>
            <a:cs typeface="Arial" panose="020B0604020202020204" pitchFamily="34" charset="0"/>
          </a:endParaRPr>
        </a:p>
      </dsp:txBody>
      <dsp:txXfrm>
        <a:off x="1887643" y="2928162"/>
        <a:ext cx="4402582" cy="163432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65981-2757-394C-8102-A6A5D1B1BB40}"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0ADFC-EDA3-F14A-8A41-EEDE48954BEA}" type="slidenum">
              <a:rPr lang="en-US" smtClean="0"/>
              <a:t>‹#›</a:t>
            </a:fld>
            <a:endParaRPr lang="en-US"/>
          </a:p>
        </p:txBody>
      </p:sp>
    </p:spTree>
    <p:extLst>
      <p:ext uri="{BB962C8B-B14F-4D97-AF65-F5344CB8AC3E}">
        <p14:creationId xmlns:p14="http://schemas.microsoft.com/office/powerpoint/2010/main" val="256512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70ADFC-EDA3-F14A-8A41-EEDE48954BEA}" type="slidenum">
              <a:rPr lang="en-US" smtClean="0"/>
              <a:t>4</a:t>
            </a:fld>
            <a:endParaRPr lang="en-US"/>
          </a:p>
        </p:txBody>
      </p:sp>
    </p:spTree>
    <p:extLst>
      <p:ext uri="{BB962C8B-B14F-4D97-AF65-F5344CB8AC3E}">
        <p14:creationId xmlns:p14="http://schemas.microsoft.com/office/powerpoint/2010/main" val="380276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70ADFC-EDA3-F14A-8A41-EEDE48954BEA}" type="slidenum">
              <a:rPr lang="en-US" smtClean="0"/>
              <a:t>6</a:t>
            </a:fld>
            <a:endParaRPr lang="en-US"/>
          </a:p>
        </p:txBody>
      </p:sp>
    </p:spTree>
    <p:extLst>
      <p:ext uri="{BB962C8B-B14F-4D97-AF65-F5344CB8AC3E}">
        <p14:creationId xmlns:p14="http://schemas.microsoft.com/office/powerpoint/2010/main" val="257501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70ADFC-EDA3-F14A-8A41-EEDE48954BEA}" type="slidenum">
              <a:rPr lang="en-US" smtClean="0"/>
              <a:t>14</a:t>
            </a:fld>
            <a:endParaRPr lang="en-US"/>
          </a:p>
        </p:txBody>
      </p:sp>
    </p:spTree>
    <p:extLst>
      <p:ext uri="{BB962C8B-B14F-4D97-AF65-F5344CB8AC3E}">
        <p14:creationId xmlns:p14="http://schemas.microsoft.com/office/powerpoint/2010/main" val="868992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70ADFC-EDA3-F14A-8A41-EEDE48954BEA}" type="slidenum">
              <a:rPr lang="en-US" smtClean="0"/>
              <a:t>26</a:t>
            </a:fld>
            <a:endParaRPr lang="en-US"/>
          </a:p>
        </p:txBody>
      </p:sp>
    </p:spTree>
    <p:extLst>
      <p:ext uri="{BB962C8B-B14F-4D97-AF65-F5344CB8AC3E}">
        <p14:creationId xmlns:p14="http://schemas.microsoft.com/office/powerpoint/2010/main" val="244866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C2D201A-2114-AD47-A210-750DE55C79E0}" type="datetimeFigureOut">
              <a:rPr lang="en-US" smtClean="0"/>
              <a:t>10/12/22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85734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2D201A-2114-AD47-A210-750DE55C79E0}" type="datetimeFigureOut">
              <a:rPr lang="en-US" smtClean="0"/>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264889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C2D201A-2114-AD47-A210-750DE55C79E0}" type="datetimeFigureOut">
              <a:rPr lang="en-US" smtClean="0"/>
              <a:t>10/12/22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1076979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C2D201A-2114-AD47-A210-750DE55C79E0}" type="datetimeFigureOut">
              <a:rPr lang="en-US" smtClean="0"/>
              <a:t>10/12/22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2F63419-AD73-5046-919D-FBA323D4FCD5}"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31219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C2D201A-2114-AD47-A210-750DE55C79E0}" type="datetimeFigureOut">
              <a:rPr lang="en-US" smtClean="0"/>
              <a:t>10/12/22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2118408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2D201A-2114-AD47-A210-750DE55C79E0}" type="datetimeFigureOut">
              <a:rPr lang="en-US" smtClean="0"/>
              <a:t>10/12/22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1325771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2D201A-2114-AD47-A210-750DE55C79E0}" type="datetimeFigureOut">
              <a:rPr lang="en-US" smtClean="0"/>
              <a:t>10/12/22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3355586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D201A-2114-AD47-A210-750DE55C79E0}"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2270975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C2D201A-2114-AD47-A210-750DE55C79E0}" type="datetimeFigureOut">
              <a:rPr lang="en-US" smtClean="0"/>
              <a:t>10/12/22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210869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D201A-2114-AD47-A210-750DE55C79E0}"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4233917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C2D201A-2114-AD47-A210-750DE55C79E0}" type="datetimeFigureOut">
              <a:rPr lang="en-US" smtClean="0"/>
              <a:t>10/12/22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134553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2D201A-2114-AD47-A210-750DE55C79E0}" type="datetimeFigureOut">
              <a:rPr lang="en-US" smtClean="0"/>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293043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2D201A-2114-AD47-A210-750DE55C79E0}" type="datetimeFigureOut">
              <a:rPr lang="en-US" smtClean="0"/>
              <a:t>10/12/22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74766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2D201A-2114-AD47-A210-750DE55C79E0}" type="datetimeFigureOut">
              <a:rPr lang="en-US" smtClean="0"/>
              <a:t>10/12/22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209260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D201A-2114-AD47-A210-750DE55C79E0}" type="datetimeFigureOut">
              <a:rPr lang="en-US" smtClean="0"/>
              <a:t>10/12/22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175497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2D201A-2114-AD47-A210-750DE55C79E0}" type="datetimeFigureOut">
              <a:rPr lang="en-US" smtClean="0"/>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211582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2D201A-2114-AD47-A210-750DE55C79E0}" type="datetimeFigureOut">
              <a:rPr lang="en-US" smtClean="0"/>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63419-AD73-5046-919D-FBA323D4FCD5}" type="slidenum">
              <a:rPr lang="en-US" smtClean="0"/>
              <a:t>‹#›</a:t>
            </a:fld>
            <a:endParaRPr lang="en-US"/>
          </a:p>
        </p:txBody>
      </p:sp>
    </p:spTree>
    <p:extLst>
      <p:ext uri="{BB962C8B-B14F-4D97-AF65-F5344CB8AC3E}">
        <p14:creationId xmlns:p14="http://schemas.microsoft.com/office/powerpoint/2010/main" val="3022211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2D201A-2114-AD47-A210-750DE55C79E0}" type="datetimeFigureOut">
              <a:rPr lang="en-US" smtClean="0"/>
              <a:t>10/12/22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F63419-AD73-5046-919D-FBA323D4FCD5}" type="slidenum">
              <a:rPr lang="en-US" smtClean="0"/>
              <a:t>‹#›</a:t>
            </a:fld>
            <a:endParaRPr lang="en-US"/>
          </a:p>
        </p:txBody>
      </p:sp>
    </p:spTree>
    <p:extLst>
      <p:ext uri="{BB962C8B-B14F-4D97-AF65-F5344CB8AC3E}">
        <p14:creationId xmlns:p14="http://schemas.microsoft.com/office/powerpoint/2010/main" val="3835853970"/>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gi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gif"/><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gi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mailto:khndagale.s@northeastern.edu" TargetMode="External"/><Relationship Id="rId3" Type="http://schemas.openxmlformats.org/officeDocument/2006/relationships/image" Target="../media/image2.png"/><Relationship Id="rId7" Type="http://schemas.openxmlformats.org/officeDocument/2006/relationships/hyperlink" Target="mailto:yaramala.h@northeastern.edu"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mailto:penmetcha.s@northeastern.edu" TargetMode="External"/><Relationship Id="rId5" Type="http://schemas.openxmlformats.org/officeDocument/2006/relationships/hyperlink" Target="mailto:singh.ras@northeastern.edu" TargetMode="External"/><Relationship Id="rId10" Type="http://schemas.openxmlformats.org/officeDocument/2006/relationships/image" Target="../media/image4.gif"/><Relationship Id="rId4" Type="http://schemas.openxmlformats.org/officeDocument/2006/relationships/hyperlink" Target="mailto:puja.k@northeastern.edu" TargetMode="External"/><Relationship Id="rId9" Type="http://schemas.openxmlformats.org/officeDocument/2006/relationships/hyperlink" Target="mailto:mannava.v@northeastern.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png"/><Relationship Id="rId7" Type="http://schemas.openxmlformats.org/officeDocument/2006/relationships/diagramQuickStyle" Target="../diagrams/quickStyle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png"/><Relationship Id="rId9" Type="http://schemas.microsoft.com/office/2007/relationships/diagramDrawing" Target="../diagrams/drawing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gi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3C6E6F-4629-880F-E28D-A9FBBCA0701B}"/>
              </a:ext>
            </a:extLst>
          </p:cNvPr>
          <p:cNvPicPr>
            <a:picLocks noChangeAspect="1"/>
          </p:cNvPicPr>
          <p:nvPr/>
        </p:nvPicPr>
        <p:blipFill>
          <a:blip r:embed="rId2"/>
          <a:stretch>
            <a:fillRect/>
          </a:stretch>
        </p:blipFill>
        <p:spPr>
          <a:xfrm>
            <a:off x="1" y="1"/>
            <a:ext cx="12191999" cy="7151414"/>
          </a:xfrm>
          <a:prstGeom prst="rect">
            <a:avLst/>
          </a:prstGeom>
        </p:spPr>
      </p:pic>
      <p:sp>
        <p:nvSpPr>
          <p:cNvPr id="15" name="Subtitle 2">
            <a:extLst>
              <a:ext uri="{FF2B5EF4-FFF2-40B4-BE49-F238E27FC236}">
                <a16:creationId xmlns:a16="http://schemas.microsoft.com/office/drawing/2014/main" id="{9C2E2185-B9B1-B979-0285-B2FAF6DFA3E7}"/>
              </a:ext>
            </a:extLst>
          </p:cNvPr>
          <p:cNvSpPr>
            <a:spLocks noGrp="1"/>
          </p:cNvSpPr>
          <p:nvPr>
            <p:ph type="subTitle" idx="1"/>
          </p:nvPr>
        </p:nvSpPr>
        <p:spPr>
          <a:xfrm>
            <a:off x="4103914" y="147145"/>
            <a:ext cx="3799115" cy="1135117"/>
          </a:xfrm>
        </p:spPr>
        <p:txBody>
          <a:bodyPr>
            <a:noAutofit/>
          </a:bodyPr>
          <a:lstStyle/>
          <a:p>
            <a:pPr algn="ctr"/>
            <a:r>
              <a:rPr lang="en-US" sz="8800" b="1" dirty="0">
                <a:solidFill>
                  <a:srgbClr val="C00000"/>
                </a:solidFill>
                <a:latin typeface="Desdemona" pitchFamily="82" charset="77"/>
                <a:cs typeface="Arabic Typesetting" panose="020F0502020204030204" pitchFamily="34" charset="0"/>
              </a:rPr>
              <a:t>Reisen</a:t>
            </a:r>
          </a:p>
        </p:txBody>
      </p:sp>
      <p:sp>
        <p:nvSpPr>
          <p:cNvPr id="18" name="Title 1">
            <a:extLst>
              <a:ext uri="{FF2B5EF4-FFF2-40B4-BE49-F238E27FC236}">
                <a16:creationId xmlns:a16="http://schemas.microsoft.com/office/drawing/2014/main" id="{0C0B95A6-5DB5-264E-C4E9-5527EB122D95}"/>
              </a:ext>
            </a:extLst>
          </p:cNvPr>
          <p:cNvSpPr>
            <a:spLocks noGrp="1"/>
          </p:cNvSpPr>
          <p:nvPr>
            <p:ph type="ctrTitle"/>
          </p:nvPr>
        </p:nvSpPr>
        <p:spPr>
          <a:xfrm>
            <a:off x="5954486" y="1166648"/>
            <a:ext cx="3799115" cy="441435"/>
          </a:xfrm>
        </p:spPr>
        <p:txBody>
          <a:bodyPr>
            <a:normAutofit/>
          </a:bodyPr>
          <a:lstStyle/>
          <a:p>
            <a:pPr algn="ctr"/>
            <a:r>
              <a:rPr lang="en-US" sz="2000" b="1" dirty="0">
                <a:solidFill>
                  <a:schemeClr val="bg1"/>
                </a:solidFill>
                <a:latin typeface="ACADEMY ENGRAVED LET PLAIN:1.0" panose="02000000000000000000" pitchFamily="2" charset="0"/>
                <a:cs typeface="Arial" panose="020B0604020202020204" pitchFamily="34" charset="0"/>
              </a:rPr>
              <a:t>- </a:t>
            </a:r>
            <a:r>
              <a:rPr lang="en-US" sz="2200" b="1" i="1" cap="none" dirty="0">
                <a:solidFill>
                  <a:schemeClr val="bg1"/>
                </a:solidFill>
                <a:latin typeface="ACADEMY ENGRAVED LET PLAIN:1.0" panose="02000000000000000000" pitchFamily="2" charset="0"/>
                <a:cs typeface="Arial" panose="020B0604020202020204" pitchFamily="34" charset="0"/>
              </a:rPr>
              <a:t>Making Travel easier</a:t>
            </a:r>
            <a:endParaRPr lang="en-US" sz="2000" b="1" i="1" dirty="0">
              <a:solidFill>
                <a:schemeClr val="bg1"/>
              </a:solidFill>
              <a:latin typeface="ACADEMY ENGRAVED LET PLAIN:1.0" panose="02000000000000000000" pitchFamily="2" charset="0"/>
              <a:cs typeface="Arial" panose="020B0604020202020204" pitchFamily="34" charset="0"/>
            </a:endParaRPr>
          </a:p>
        </p:txBody>
      </p:sp>
      <p:pic>
        <p:nvPicPr>
          <p:cNvPr id="20" name="Picture 19">
            <a:extLst>
              <a:ext uri="{FF2B5EF4-FFF2-40B4-BE49-F238E27FC236}">
                <a16:creationId xmlns:a16="http://schemas.microsoft.com/office/drawing/2014/main" id="{9EB79124-14F0-B5C4-C390-C0808049244C}"/>
              </a:ext>
            </a:extLst>
          </p:cNvPr>
          <p:cNvPicPr>
            <a:picLocks noChangeAspect="1"/>
          </p:cNvPicPr>
          <p:nvPr/>
        </p:nvPicPr>
        <p:blipFill>
          <a:blip r:embed="rId3"/>
          <a:stretch>
            <a:fillRect/>
          </a:stretch>
        </p:blipFill>
        <p:spPr>
          <a:xfrm>
            <a:off x="5309795" y="1387365"/>
            <a:ext cx="1289381" cy="1310862"/>
          </a:xfrm>
          <a:prstGeom prst="rect">
            <a:avLst/>
          </a:prstGeom>
        </p:spPr>
      </p:pic>
    </p:spTree>
    <p:extLst>
      <p:ext uri="{BB962C8B-B14F-4D97-AF65-F5344CB8AC3E}">
        <p14:creationId xmlns:p14="http://schemas.microsoft.com/office/powerpoint/2010/main" val="4133615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A2C4B-529F-38FB-0241-6A849444DEC3}"/>
              </a:ext>
            </a:extLst>
          </p:cNvPr>
          <p:cNvSpPr>
            <a:spLocks noGrp="1"/>
          </p:cNvSpPr>
          <p:nvPr>
            <p:ph type="title"/>
          </p:nvPr>
        </p:nvSpPr>
        <p:spPr>
          <a:xfrm>
            <a:off x="2753958" y="742278"/>
            <a:ext cx="7013986" cy="591670"/>
          </a:xfrm>
        </p:spPr>
        <p:txBody>
          <a:bodyPr>
            <a:normAutofit fontScale="90000"/>
          </a:bodyPr>
          <a:lstStyle/>
          <a:p>
            <a:pPr algn="ctr"/>
            <a:r>
              <a:rPr lang="en-US" b="1" i="0" dirty="0">
                <a:effectLst/>
                <a:latin typeface="Arial" panose="020B0604020202020204" pitchFamily="34" charset="0"/>
                <a:cs typeface="Arial" panose="020B0604020202020204" pitchFamily="34" charset="0"/>
              </a:rPr>
              <a:t>MoSCoW</a:t>
            </a:r>
            <a:r>
              <a:rPr lang="en-US" b="1" dirty="0">
                <a:latin typeface="Arial" panose="020B0604020202020204" pitchFamily="34" charset="0"/>
                <a:cs typeface="Arial" panose="020B0604020202020204" pitchFamily="34" charset="0"/>
              </a:rPr>
              <a:t> - </a:t>
            </a:r>
            <a:r>
              <a:rPr lang="en-US" b="1" i="0" dirty="0">
                <a:effectLst/>
                <a:latin typeface="Arial" panose="020B0604020202020204" pitchFamily="34" charset="0"/>
                <a:cs typeface="Arial" panose="020B0604020202020204" pitchFamily="34" charset="0"/>
              </a:rPr>
              <a:t>prioritization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5" name="Content Placeholder 2">
            <a:extLst>
              <a:ext uri="{FF2B5EF4-FFF2-40B4-BE49-F238E27FC236}">
                <a16:creationId xmlns:a16="http://schemas.microsoft.com/office/drawing/2014/main" id="{816C4838-5004-5861-26FA-611A0B0AADA6}"/>
              </a:ext>
            </a:extLst>
          </p:cNvPr>
          <p:cNvGraphicFramePr>
            <a:graphicFrameLocks noGrp="1"/>
          </p:cNvGraphicFramePr>
          <p:nvPr>
            <p:ph idx="1"/>
            <p:extLst>
              <p:ext uri="{D42A27DB-BD31-4B8C-83A1-F6EECF244321}">
                <p14:modId xmlns:p14="http://schemas.microsoft.com/office/powerpoint/2010/main" val="1778585357"/>
              </p:ext>
            </p:extLst>
          </p:nvPr>
        </p:nvGraphicFramePr>
        <p:xfrm>
          <a:off x="685800" y="1460938"/>
          <a:ext cx="10820400" cy="4757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EE0D97A-0B19-0A72-F677-33F852654D9C}"/>
              </a:ext>
            </a:extLst>
          </p:cNvPr>
          <p:cNvPicPr>
            <a:picLocks noChangeAspect="1"/>
          </p:cNvPicPr>
          <p:nvPr/>
        </p:nvPicPr>
        <p:blipFill>
          <a:blip r:embed="rId7"/>
          <a:stretch>
            <a:fillRect/>
          </a:stretch>
        </p:blipFill>
        <p:spPr>
          <a:xfrm>
            <a:off x="10906340" y="283368"/>
            <a:ext cx="1289381" cy="1310862"/>
          </a:xfrm>
          <a:prstGeom prst="rect">
            <a:avLst/>
          </a:prstGeom>
        </p:spPr>
      </p:pic>
    </p:spTree>
    <p:extLst>
      <p:ext uri="{BB962C8B-B14F-4D97-AF65-F5344CB8AC3E}">
        <p14:creationId xmlns:p14="http://schemas.microsoft.com/office/powerpoint/2010/main" val="1271090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A2C4B-529F-38FB-0241-6A849444DEC3}"/>
              </a:ext>
            </a:extLst>
          </p:cNvPr>
          <p:cNvSpPr>
            <a:spLocks noGrp="1"/>
          </p:cNvSpPr>
          <p:nvPr>
            <p:ph type="title"/>
          </p:nvPr>
        </p:nvSpPr>
        <p:spPr>
          <a:xfrm>
            <a:off x="2893807" y="639314"/>
            <a:ext cx="6508377" cy="663969"/>
          </a:xfrm>
        </p:spPr>
        <p:txBody>
          <a:bodyPr>
            <a:normAutofit fontScale="90000"/>
          </a:bodyPr>
          <a:lstStyle/>
          <a:p>
            <a:pPr algn="ctr"/>
            <a:r>
              <a:rPr lang="en-US" b="1" i="0" dirty="0">
                <a:effectLst/>
                <a:latin typeface="Arial" panose="020B0604020202020204" pitchFamily="34" charset="0"/>
                <a:cs typeface="Arial" panose="020B0604020202020204" pitchFamily="34" charset="0"/>
              </a:rPr>
              <a:t>MoSCoW</a:t>
            </a:r>
            <a:r>
              <a:rPr lang="en-US" b="1" dirty="0">
                <a:latin typeface="Arial" panose="020B0604020202020204" pitchFamily="34" charset="0"/>
                <a:cs typeface="Arial" panose="020B0604020202020204" pitchFamily="34" charset="0"/>
              </a:rPr>
              <a:t> - </a:t>
            </a:r>
            <a:r>
              <a:rPr lang="en-US" b="1" i="0" dirty="0">
                <a:effectLst/>
                <a:latin typeface="Arial" panose="020B0604020202020204" pitchFamily="34" charset="0"/>
                <a:cs typeface="Arial" panose="020B0604020202020204" pitchFamily="34" charset="0"/>
              </a:rPr>
              <a:t>prioritization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5" name="Content Placeholder 2">
            <a:extLst>
              <a:ext uri="{FF2B5EF4-FFF2-40B4-BE49-F238E27FC236}">
                <a16:creationId xmlns:a16="http://schemas.microsoft.com/office/drawing/2014/main" id="{816C4838-5004-5861-26FA-611A0B0AADA6}"/>
              </a:ext>
            </a:extLst>
          </p:cNvPr>
          <p:cNvGraphicFramePr>
            <a:graphicFrameLocks noGrp="1"/>
          </p:cNvGraphicFramePr>
          <p:nvPr>
            <p:ph idx="1"/>
            <p:extLst>
              <p:ext uri="{D42A27DB-BD31-4B8C-83A1-F6EECF244321}">
                <p14:modId xmlns:p14="http://schemas.microsoft.com/office/powerpoint/2010/main" val="825501461"/>
              </p:ext>
            </p:extLst>
          </p:nvPr>
        </p:nvGraphicFramePr>
        <p:xfrm>
          <a:off x="685800" y="1460938"/>
          <a:ext cx="10820400" cy="4757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4486E80-0AAB-84B1-469B-A2456FB35EA1}"/>
              </a:ext>
            </a:extLst>
          </p:cNvPr>
          <p:cNvPicPr>
            <a:picLocks noChangeAspect="1"/>
          </p:cNvPicPr>
          <p:nvPr/>
        </p:nvPicPr>
        <p:blipFill>
          <a:blip r:embed="rId7"/>
          <a:stretch>
            <a:fillRect/>
          </a:stretch>
        </p:blipFill>
        <p:spPr>
          <a:xfrm>
            <a:off x="10906340" y="283368"/>
            <a:ext cx="1289381" cy="1310862"/>
          </a:xfrm>
          <a:prstGeom prst="rect">
            <a:avLst/>
          </a:prstGeom>
        </p:spPr>
      </p:pic>
    </p:spTree>
    <p:extLst>
      <p:ext uri="{BB962C8B-B14F-4D97-AF65-F5344CB8AC3E}">
        <p14:creationId xmlns:p14="http://schemas.microsoft.com/office/powerpoint/2010/main" val="1782223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A2C4B-529F-38FB-0241-6A849444DEC3}"/>
              </a:ext>
            </a:extLst>
          </p:cNvPr>
          <p:cNvSpPr>
            <a:spLocks noGrp="1"/>
          </p:cNvSpPr>
          <p:nvPr>
            <p:ph type="title"/>
          </p:nvPr>
        </p:nvSpPr>
        <p:spPr>
          <a:xfrm>
            <a:off x="3022899" y="639314"/>
            <a:ext cx="6809590" cy="482571"/>
          </a:xfrm>
        </p:spPr>
        <p:txBody>
          <a:bodyPr>
            <a:normAutofit fontScale="90000"/>
          </a:bodyPr>
          <a:lstStyle/>
          <a:p>
            <a:pPr algn="ctr"/>
            <a:r>
              <a:rPr lang="en-US" b="1" i="0" dirty="0">
                <a:effectLst/>
                <a:latin typeface="Arial" panose="020B0604020202020204" pitchFamily="34" charset="0"/>
                <a:cs typeface="Arial" panose="020B0604020202020204" pitchFamily="34" charset="0"/>
              </a:rPr>
              <a:t>MoSCoW</a:t>
            </a:r>
            <a:r>
              <a:rPr lang="en-US" b="1" dirty="0">
                <a:latin typeface="Arial" panose="020B0604020202020204" pitchFamily="34" charset="0"/>
                <a:cs typeface="Arial" panose="020B0604020202020204" pitchFamily="34" charset="0"/>
              </a:rPr>
              <a:t> - </a:t>
            </a:r>
            <a:r>
              <a:rPr lang="en-US" b="1" i="0" dirty="0">
                <a:effectLst/>
                <a:latin typeface="Arial" panose="020B0604020202020204" pitchFamily="34" charset="0"/>
                <a:cs typeface="Arial" panose="020B0604020202020204" pitchFamily="34" charset="0"/>
              </a:rPr>
              <a:t>prioritization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5" name="Content Placeholder 2">
            <a:extLst>
              <a:ext uri="{FF2B5EF4-FFF2-40B4-BE49-F238E27FC236}">
                <a16:creationId xmlns:a16="http://schemas.microsoft.com/office/drawing/2014/main" id="{816C4838-5004-5861-26FA-611A0B0AADA6}"/>
              </a:ext>
            </a:extLst>
          </p:cNvPr>
          <p:cNvGraphicFramePr>
            <a:graphicFrameLocks noGrp="1"/>
          </p:cNvGraphicFramePr>
          <p:nvPr>
            <p:ph idx="1"/>
            <p:extLst>
              <p:ext uri="{D42A27DB-BD31-4B8C-83A1-F6EECF244321}">
                <p14:modId xmlns:p14="http://schemas.microsoft.com/office/powerpoint/2010/main" val="506210909"/>
              </p:ext>
            </p:extLst>
          </p:nvPr>
        </p:nvGraphicFramePr>
        <p:xfrm>
          <a:off x="685800" y="1460938"/>
          <a:ext cx="10820400" cy="4757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68CB0EA-BB9B-A128-1252-1ACE3B2EF675}"/>
              </a:ext>
            </a:extLst>
          </p:cNvPr>
          <p:cNvPicPr>
            <a:picLocks noChangeAspect="1"/>
          </p:cNvPicPr>
          <p:nvPr/>
        </p:nvPicPr>
        <p:blipFill>
          <a:blip r:embed="rId7"/>
          <a:stretch>
            <a:fillRect/>
          </a:stretch>
        </p:blipFill>
        <p:spPr>
          <a:xfrm>
            <a:off x="10906340" y="283368"/>
            <a:ext cx="1289381" cy="1310862"/>
          </a:xfrm>
          <a:prstGeom prst="rect">
            <a:avLst/>
          </a:prstGeom>
        </p:spPr>
      </p:pic>
    </p:spTree>
    <p:extLst>
      <p:ext uri="{BB962C8B-B14F-4D97-AF65-F5344CB8AC3E}">
        <p14:creationId xmlns:p14="http://schemas.microsoft.com/office/powerpoint/2010/main" val="671078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lourful carved figures of humans">
            <a:extLst>
              <a:ext uri="{FF2B5EF4-FFF2-40B4-BE49-F238E27FC236}">
                <a16:creationId xmlns:a16="http://schemas.microsoft.com/office/drawing/2014/main" id="{37D706DF-9768-6414-32DD-B3723118EBA1}"/>
              </a:ext>
            </a:extLst>
          </p:cNvPr>
          <p:cNvPicPr>
            <a:picLocks noChangeAspect="1"/>
          </p:cNvPicPr>
          <p:nvPr/>
        </p:nvPicPr>
        <p:blipFill rotWithShape="1">
          <a:blip r:embed="rId2">
            <a:alphaModFix amt="40000"/>
          </a:blip>
          <a:srcRect t="21053"/>
          <a:stretch/>
        </p:blipFill>
        <p:spPr>
          <a:xfrm>
            <a:off x="20" y="10"/>
            <a:ext cx="12191980" cy="6857990"/>
          </a:xfrm>
          <a:prstGeom prst="rect">
            <a:avLst/>
          </a:prstGeom>
        </p:spPr>
      </p:pic>
      <p:sp>
        <p:nvSpPr>
          <p:cNvPr id="14" name="Title 1">
            <a:extLst>
              <a:ext uri="{FF2B5EF4-FFF2-40B4-BE49-F238E27FC236}">
                <a16:creationId xmlns:a16="http://schemas.microsoft.com/office/drawing/2014/main" id="{A78A3FB3-F88A-3816-2309-5E0749482937}"/>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6000" dirty="0">
                <a:effectLst/>
                <a:latin typeface="Arial" panose="020B0604020202020204" pitchFamily="34" charset="0"/>
                <a:cs typeface="Arial" panose="020B0604020202020204" pitchFamily="34" charset="0"/>
              </a:rPr>
              <a:t>Personas</a:t>
            </a:r>
            <a:br>
              <a:rPr lang="en-US" sz="6000" dirty="0">
                <a:effectLst/>
              </a:rPr>
            </a:br>
            <a:endParaRPr lang="en-US" sz="6000" dirty="0"/>
          </a:p>
        </p:txBody>
      </p:sp>
    </p:spTree>
    <p:extLst>
      <p:ext uri="{BB962C8B-B14F-4D97-AF65-F5344CB8AC3E}">
        <p14:creationId xmlns:p14="http://schemas.microsoft.com/office/powerpoint/2010/main" val="71259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AAAC-0285-D1B3-F40F-FE423D8BDF29}"/>
              </a:ext>
            </a:extLst>
          </p:cNvPr>
          <p:cNvSpPr>
            <a:spLocks noGrp="1"/>
          </p:cNvSpPr>
          <p:nvPr>
            <p:ph type="title"/>
          </p:nvPr>
        </p:nvSpPr>
        <p:spPr>
          <a:xfrm>
            <a:off x="4136571" y="391887"/>
            <a:ext cx="3276600" cy="892627"/>
          </a:xfrm>
        </p:spPr>
        <p:txBody>
          <a:bodyPr>
            <a:normAutofit/>
          </a:bodyPr>
          <a:lstStyle/>
          <a:p>
            <a:pPr algn="ctr"/>
            <a:r>
              <a:rPr lang="en-US" sz="3600" b="1" dirty="0">
                <a:latin typeface="Arial" panose="020B0604020202020204" pitchFamily="34" charset="0"/>
                <a:cs typeface="Arial" panose="020B0604020202020204" pitchFamily="34" charset="0"/>
              </a:rPr>
              <a:t>Persona 1</a:t>
            </a:r>
          </a:p>
        </p:txBody>
      </p:sp>
      <p:pic>
        <p:nvPicPr>
          <p:cNvPr id="4" name="Content Placeholder 3" descr="Graphical user interface, diagram, application&#10;&#10;Description automatically generated">
            <a:extLst>
              <a:ext uri="{FF2B5EF4-FFF2-40B4-BE49-F238E27FC236}">
                <a16:creationId xmlns:a16="http://schemas.microsoft.com/office/drawing/2014/main" id="{6F4BA9FA-CC1F-D9EC-6123-D647DF41D42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09057" y="1480456"/>
            <a:ext cx="8930111" cy="4796775"/>
          </a:xfrm>
          <a:prstGeom prst="rect">
            <a:avLst/>
          </a:prstGeom>
        </p:spPr>
      </p:pic>
    </p:spTree>
    <p:extLst>
      <p:ext uri="{BB962C8B-B14F-4D97-AF65-F5344CB8AC3E}">
        <p14:creationId xmlns:p14="http://schemas.microsoft.com/office/powerpoint/2010/main" val="1075469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AAAC-0285-D1B3-F40F-FE423D8BDF29}"/>
              </a:ext>
            </a:extLst>
          </p:cNvPr>
          <p:cNvSpPr>
            <a:spLocks noGrp="1"/>
          </p:cNvSpPr>
          <p:nvPr>
            <p:ph type="title"/>
          </p:nvPr>
        </p:nvSpPr>
        <p:spPr>
          <a:xfrm>
            <a:off x="4136571" y="391888"/>
            <a:ext cx="2952718" cy="683878"/>
          </a:xfrm>
        </p:spPr>
        <p:txBody>
          <a:bodyPr>
            <a:normAutofit/>
          </a:bodyPr>
          <a:lstStyle/>
          <a:p>
            <a:pPr algn="ctr"/>
            <a:r>
              <a:rPr lang="en-US" sz="3600" b="1" dirty="0">
                <a:latin typeface="Arial" panose="020B0604020202020204" pitchFamily="34" charset="0"/>
                <a:cs typeface="Arial" panose="020B0604020202020204" pitchFamily="34" charset="0"/>
              </a:rPr>
              <a:t>Persona 2</a:t>
            </a:r>
          </a:p>
        </p:txBody>
      </p:sp>
      <p:pic>
        <p:nvPicPr>
          <p:cNvPr id="6" name="Content Placeholder 5" descr="Graphical user interface, application&#10;&#10;Description automatically generated">
            <a:extLst>
              <a:ext uri="{FF2B5EF4-FFF2-40B4-BE49-F238E27FC236}">
                <a16:creationId xmlns:a16="http://schemas.microsoft.com/office/drawing/2014/main" id="{9E814357-3849-14C2-A18C-E9DFE35FB4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55806" y="1383957"/>
            <a:ext cx="9082216" cy="4897100"/>
          </a:xfrm>
          <a:prstGeom prst="rect">
            <a:avLst/>
          </a:prstGeom>
        </p:spPr>
      </p:pic>
      <p:pic>
        <p:nvPicPr>
          <p:cNvPr id="7" name="Picture 6">
            <a:extLst>
              <a:ext uri="{FF2B5EF4-FFF2-40B4-BE49-F238E27FC236}">
                <a16:creationId xmlns:a16="http://schemas.microsoft.com/office/drawing/2014/main" id="{4DB25003-A4D1-80E9-9944-382E0C29CCD0}"/>
              </a:ext>
            </a:extLst>
          </p:cNvPr>
          <p:cNvPicPr>
            <a:picLocks noChangeAspect="1"/>
          </p:cNvPicPr>
          <p:nvPr/>
        </p:nvPicPr>
        <p:blipFill>
          <a:blip r:embed="rId3"/>
          <a:stretch>
            <a:fillRect/>
          </a:stretch>
        </p:blipFill>
        <p:spPr>
          <a:xfrm>
            <a:off x="10906340" y="283368"/>
            <a:ext cx="1289381" cy="1310862"/>
          </a:xfrm>
          <a:prstGeom prst="rect">
            <a:avLst/>
          </a:prstGeom>
        </p:spPr>
      </p:pic>
    </p:spTree>
    <p:extLst>
      <p:ext uri="{BB962C8B-B14F-4D97-AF65-F5344CB8AC3E}">
        <p14:creationId xmlns:p14="http://schemas.microsoft.com/office/powerpoint/2010/main" val="2061655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AAAC-0285-D1B3-F40F-FE423D8BDF29}"/>
              </a:ext>
            </a:extLst>
          </p:cNvPr>
          <p:cNvSpPr>
            <a:spLocks noGrp="1"/>
          </p:cNvSpPr>
          <p:nvPr>
            <p:ph type="title"/>
          </p:nvPr>
        </p:nvSpPr>
        <p:spPr>
          <a:xfrm>
            <a:off x="4136571" y="391887"/>
            <a:ext cx="3276600" cy="892627"/>
          </a:xfrm>
        </p:spPr>
        <p:txBody>
          <a:bodyPr>
            <a:normAutofit/>
          </a:bodyPr>
          <a:lstStyle/>
          <a:p>
            <a:pPr algn="ctr"/>
            <a:r>
              <a:rPr lang="en-US" sz="3600" b="1" dirty="0">
                <a:latin typeface="Arial" panose="020B0604020202020204" pitchFamily="34" charset="0"/>
                <a:cs typeface="Arial" panose="020B0604020202020204" pitchFamily="34" charset="0"/>
              </a:rPr>
              <a:t>Persona 3</a:t>
            </a:r>
          </a:p>
        </p:txBody>
      </p:sp>
      <p:pic>
        <p:nvPicPr>
          <p:cNvPr id="6" name="Content Placeholder 5" descr="Graphical user interface, text, application&#10;&#10;Description automatically generated">
            <a:extLst>
              <a:ext uri="{FF2B5EF4-FFF2-40B4-BE49-F238E27FC236}">
                <a16:creationId xmlns:a16="http://schemas.microsoft.com/office/drawing/2014/main" id="{C63D7A67-00EF-020F-416B-B57DEFC96A4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5297" y="1491343"/>
            <a:ext cx="8748584" cy="4575825"/>
          </a:xfrm>
          <a:prstGeom prst="rect">
            <a:avLst/>
          </a:prstGeom>
        </p:spPr>
      </p:pic>
      <p:pic>
        <p:nvPicPr>
          <p:cNvPr id="7" name="Picture 6">
            <a:extLst>
              <a:ext uri="{FF2B5EF4-FFF2-40B4-BE49-F238E27FC236}">
                <a16:creationId xmlns:a16="http://schemas.microsoft.com/office/drawing/2014/main" id="{33B93C98-52F7-71C6-00D5-8A90891057E2}"/>
              </a:ext>
            </a:extLst>
          </p:cNvPr>
          <p:cNvPicPr>
            <a:picLocks noChangeAspect="1"/>
          </p:cNvPicPr>
          <p:nvPr/>
        </p:nvPicPr>
        <p:blipFill>
          <a:blip r:embed="rId3"/>
          <a:stretch>
            <a:fillRect/>
          </a:stretch>
        </p:blipFill>
        <p:spPr>
          <a:xfrm>
            <a:off x="10906340" y="283368"/>
            <a:ext cx="1289381" cy="1310862"/>
          </a:xfrm>
          <a:prstGeom prst="rect">
            <a:avLst/>
          </a:prstGeom>
        </p:spPr>
      </p:pic>
    </p:spTree>
    <p:extLst>
      <p:ext uri="{BB962C8B-B14F-4D97-AF65-F5344CB8AC3E}">
        <p14:creationId xmlns:p14="http://schemas.microsoft.com/office/powerpoint/2010/main" val="2531419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AAAC-0285-D1B3-F40F-FE423D8BDF29}"/>
              </a:ext>
            </a:extLst>
          </p:cNvPr>
          <p:cNvSpPr>
            <a:spLocks noGrp="1"/>
          </p:cNvSpPr>
          <p:nvPr>
            <p:ph type="title"/>
          </p:nvPr>
        </p:nvSpPr>
        <p:spPr>
          <a:xfrm>
            <a:off x="4190361" y="252037"/>
            <a:ext cx="2845142" cy="892627"/>
          </a:xfrm>
        </p:spPr>
        <p:txBody>
          <a:bodyPr>
            <a:normAutofit/>
          </a:bodyPr>
          <a:lstStyle/>
          <a:p>
            <a:pPr algn="ctr"/>
            <a:r>
              <a:rPr lang="en-US" sz="3600" b="1" dirty="0">
                <a:latin typeface="Arial" panose="020B0604020202020204" pitchFamily="34" charset="0"/>
                <a:cs typeface="Arial" panose="020B0604020202020204" pitchFamily="34" charset="0"/>
              </a:rPr>
              <a:t>Persona 4</a:t>
            </a:r>
          </a:p>
        </p:txBody>
      </p:sp>
      <p:pic>
        <p:nvPicPr>
          <p:cNvPr id="6" name="Content Placeholder 5" descr="Graphical user interface, text, application&#10;&#10;Description automatically generated">
            <a:extLst>
              <a:ext uri="{FF2B5EF4-FFF2-40B4-BE49-F238E27FC236}">
                <a16:creationId xmlns:a16="http://schemas.microsoft.com/office/drawing/2014/main" id="{4843B136-1F30-0147-CF4F-712FDE714F7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8799" y="1415142"/>
            <a:ext cx="8730343" cy="4767943"/>
          </a:xfrm>
          <a:prstGeom prst="rect">
            <a:avLst/>
          </a:prstGeom>
        </p:spPr>
      </p:pic>
      <p:pic>
        <p:nvPicPr>
          <p:cNvPr id="7" name="Picture 6">
            <a:extLst>
              <a:ext uri="{FF2B5EF4-FFF2-40B4-BE49-F238E27FC236}">
                <a16:creationId xmlns:a16="http://schemas.microsoft.com/office/drawing/2014/main" id="{E3D13673-7E2F-6E41-3BB9-DE39CF957C9D}"/>
              </a:ext>
            </a:extLst>
          </p:cNvPr>
          <p:cNvPicPr>
            <a:picLocks noChangeAspect="1"/>
          </p:cNvPicPr>
          <p:nvPr/>
        </p:nvPicPr>
        <p:blipFill>
          <a:blip r:embed="rId3"/>
          <a:stretch>
            <a:fillRect/>
          </a:stretch>
        </p:blipFill>
        <p:spPr>
          <a:xfrm>
            <a:off x="10906340" y="283368"/>
            <a:ext cx="1289381" cy="1310862"/>
          </a:xfrm>
          <a:prstGeom prst="rect">
            <a:avLst/>
          </a:prstGeom>
        </p:spPr>
      </p:pic>
    </p:spTree>
    <p:extLst>
      <p:ext uri="{BB962C8B-B14F-4D97-AF65-F5344CB8AC3E}">
        <p14:creationId xmlns:p14="http://schemas.microsoft.com/office/powerpoint/2010/main" val="2409238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AAAC-0285-D1B3-F40F-FE423D8BDF29}"/>
              </a:ext>
            </a:extLst>
          </p:cNvPr>
          <p:cNvSpPr>
            <a:spLocks noGrp="1"/>
          </p:cNvSpPr>
          <p:nvPr>
            <p:ph type="title"/>
          </p:nvPr>
        </p:nvSpPr>
        <p:spPr>
          <a:xfrm>
            <a:off x="4136571" y="391887"/>
            <a:ext cx="2877415" cy="892627"/>
          </a:xfrm>
        </p:spPr>
        <p:txBody>
          <a:bodyPr>
            <a:normAutofit/>
          </a:bodyPr>
          <a:lstStyle/>
          <a:p>
            <a:r>
              <a:rPr lang="en-US" sz="3600" b="1" dirty="0">
                <a:latin typeface="Arial" panose="020B0604020202020204" pitchFamily="34" charset="0"/>
                <a:cs typeface="Arial" panose="020B0604020202020204" pitchFamily="34" charset="0"/>
              </a:rPr>
              <a:t>Persona 5</a:t>
            </a:r>
          </a:p>
        </p:txBody>
      </p:sp>
      <p:pic>
        <p:nvPicPr>
          <p:cNvPr id="6" name="Content Placeholder 5" descr="Graphical user interface, text, application&#10;&#10;Description automatically generated">
            <a:extLst>
              <a:ext uri="{FF2B5EF4-FFF2-40B4-BE49-F238E27FC236}">
                <a16:creationId xmlns:a16="http://schemas.microsoft.com/office/drawing/2014/main" id="{581EEACA-1342-90D4-83E7-BFD22DDE56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37656" y="1393371"/>
            <a:ext cx="8567057" cy="4822372"/>
          </a:xfrm>
          <a:prstGeom prst="rect">
            <a:avLst/>
          </a:prstGeom>
        </p:spPr>
      </p:pic>
      <p:pic>
        <p:nvPicPr>
          <p:cNvPr id="7" name="Picture 6">
            <a:extLst>
              <a:ext uri="{FF2B5EF4-FFF2-40B4-BE49-F238E27FC236}">
                <a16:creationId xmlns:a16="http://schemas.microsoft.com/office/drawing/2014/main" id="{893A883E-EF6D-56DE-BA1D-D58B325BB06D}"/>
              </a:ext>
            </a:extLst>
          </p:cNvPr>
          <p:cNvPicPr>
            <a:picLocks noChangeAspect="1"/>
          </p:cNvPicPr>
          <p:nvPr/>
        </p:nvPicPr>
        <p:blipFill>
          <a:blip r:embed="rId3"/>
          <a:stretch>
            <a:fillRect/>
          </a:stretch>
        </p:blipFill>
        <p:spPr>
          <a:xfrm>
            <a:off x="10906340" y="283368"/>
            <a:ext cx="1289381" cy="1310862"/>
          </a:xfrm>
          <a:prstGeom prst="rect">
            <a:avLst/>
          </a:prstGeom>
        </p:spPr>
      </p:pic>
    </p:spTree>
    <p:extLst>
      <p:ext uri="{BB962C8B-B14F-4D97-AF65-F5344CB8AC3E}">
        <p14:creationId xmlns:p14="http://schemas.microsoft.com/office/powerpoint/2010/main" val="2923102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AAAC-0285-D1B3-F40F-FE423D8BDF29}"/>
              </a:ext>
            </a:extLst>
          </p:cNvPr>
          <p:cNvSpPr>
            <a:spLocks noGrp="1"/>
          </p:cNvSpPr>
          <p:nvPr>
            <p:ph type="title"/>
          </p:nvPr>
        </p:nvSpPr>
        <p:spPr>
          <a:xfrm>
            <a:off x="4136571" y="391887"/>
            <a:ext cx="3276600" cy="892627"/>
          </a:xfrm>
        </p:spPr>
        <p:txBody>
          <a:bodyPr>
            <a:normAutofit/>
          </a:bodyPr>
          <a:lstStyle/>
          <a:p>
            <a:pPr algn="ctr"/>
            <a:r>
              <a:rPr lang="en-US" sz="3600" b="1" dirty="0">
                <a:latin typeface="Arial" panose="020B0604020202020204" pitchFamily="34" charset="0"/>
                <a:cs typeface="Arial" panose="020B0604020202020204" pitchFamily="34" charset="0"/>
              </a:rPr>
              <a:t>Persona 6</a:t>
            </a:r>
          </a:p>
        </p:txBody>
      </p:sp>
      <p:pic>
        <p:nvPicPr>
          <p:cNvPr id="6" name="Picture 5" descr="Graphical user interface, text, application&#10;&#10;Description automatically generated">
            <a:extLst>
              <a:ext uri="{FF2B5EF4-FFF2-40B4-BE49-F238E27FC236}">
                <a16:creationId xmlns:a16="http://schemas.microsoft.com/office/drawing/2014/main" id="{90CEFAD1-5955-E2F9-3E62-36F11B332E17}"/>
              </a:ext>
            </a:extLst>
          </p:cNvPr>
          <p:cNvPicPr>
            <a:picLocks noChangeAspect="1"/>
          </p:cNvPicPr>
          <p:nvPr/>
        </p:nvPicPr>
        <p:blipFill>
          <a:blip r:embed="rId2"/>
          <a:stretch>
            <a:fillRect/>
          </a:stretch>
        </p:blipFill>
        <p:spPr>
          <a:xfrm>
            <a:off x="2090057" y="1284513"/>
            <a:ext cx="8033657" cy="4767944"/>
          </a:xfrm>
          <a:prstGeom prst="rect">
            <a:avLst/>
          </a:prstGeom>
        </p:spPr>
      </p:pic>
      <p:pic>
        <p:nvPicPr>
          <p:cNvPr id="7" name="Picture 6">
            <a:extLst>
              <a:ext uri="{FF2B5EF4-FFF2-40B4-BE49-F238E27FC236}">
                <a16:creationId xmlns:a16="http://schemas.microsoft.com/office/drawing/2014/main" id="{103DD7B4-6435-5987-C42E-E36487FC7D69}"/>
              </a:ext>
            </a:extLst>
          </p:cNvPr>
          <p:cNvPicPr>
            <a:picLocks noChangeAspect="1"/>
          </p:cNvPicPr>
          <p:nvPr/>
        </p:nvPicPr>
        <p:blipFill>
          <a:blip r:embed="rId3"/>
          <a:stretch>
            <a:fillRect/>
          </a:stretch>
        </p:blipFill>
        <p:spPr>
          <a:xfrm>
            <a:off x="10906340" y="283368"/>
            <a:ext cx="1289381" cy="1310862"/>
          </a:xfrm>
          <a:prstGeom prst="rect">
            <a:avLst/>
          </a:prstGeom>
        </p:spPr>
      </p:pic>
    </p:spTree>
    <p:extLst>
      <p:ext uri="{BB962C8B-B14F-4D97-AF65-F5344CB8AC3E}">
        <p14:creationId xmlns:p14="http://schemas.microsoft.com/office/powerpoint/2010/main" val="363114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0" name="Picture 39">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6" name="Title 1">
            <a:extLst>
              <a:ext uri="{FF2B5EF4-FFF2-40B4-BE49-F238E27FC236}">
                <a16:creationId xmlns:a16="http://schemas.microsoft.com/office/drawing/2014/main" id="{F8421A17-0589-BC47-A464-0E616549641A}"/>
              </a:ext>
            </a:extLst>
          </p:cNvPr>
          <p:cNvSpPr>
            <a:spLocks noGrp="1"/>
          </p:cNvSpPr>
          <p:nvPr>
            <p:ph type="title"/>
          </p:nvPr>
        </p:nvSpPr>
        <p:spPr>
          <a:xfrm>
            <a:off x="3991090" y="429768"/>
            <a:ext cx="3679116" cy="909896"/>
          </a:xfrm>
        </p:spPr>
        <p:txBody>
          <a:bodyPr vert="horz" lIns="91440" tIns="45720" rIns="91440" bIns="45720" rtlCol="0" anchor="b">
            <a:normAutofit fontScale="90000"/>
          </a:bodyPr>
          <a:lstStyle/>
          <a:p>
            <a:pPr algn="l"/>
            <a:r>
              <a:rPr lang="en-US" sz="3600" b="1" dirty="0">
                <a:effectLst/>
                <a:latin typeface="Arial" panose="020B0604020202020204" pitchFamily="34" charset="0"/>
                <a:cs typeface="Arial" panose="020B0604020202020204" pitchFamily="34" charset="0"/>
              </a:rPr>
              <a:t>Team Members</a:t>
            </a:r>
            <a:br>
              <a:rPr lang="en-US" sz="2800" dirty="0">
                <a:effectLst/>
              </a:rPr>
            </a:br>
            <a:endParaRPr lang="en-US" sz="2800" dirty="0"/>
          </a:p>
        </p:txBody>
      </p:sp>
      <p:sp>
        <p:nvSpPr>
          <p:cNvPr id="42" name="Rectangle 41">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966D8ACA-38CD-04AA-710A-48D15B08CDA0}"/>
              </a:ext>
            </a:extLst>
          </p:cNvPr>
          <p:cNvGraphicFramePr>
            <a:graphicFrameLocks noGrp="1"/>
          </p:cNvGraphicFramePr>
          <p:nvPr>
            <p:extLst>
              <p:ext uri="{D42A27DB-BD31-4B8C-83A1-F6EECF244321}">
                <p14:modId xmlns:p14="http://schemas.microsoft.com/office/powerpoint/2010/main" val="958490947"/>
              </p:ext>
            </p:extLst>
          </p:nvPr>
        </p:nvGraphicFramePr>
        <p:xfrm>
          <a:off x="768626" y="1769432"/>
          <a:ext cx="10650127" cy="4173570"/>
        </p:xfrm>
        <a:graphic>
          <a:graphicData uri="http://schemas.openxmlformats.org/drawingml/2006/table">
            <a:tbl>
              <a:tblPr>
                <a:solidFill>
                  <a:schemeClr val="bg1"/>
                </a:solidFill>
              </a:tblPr>
              <a:tblGrid>
                <a:gridCol w="3479592">
                  <a:extLst>
                    <a:ext uri="{9D8B030D-6E8A-4147-A177-3AD203B41FA5}">
                      <a16:colId xmlns:a16="http://schemas.microsoft.com/office/drawing/2014/main" val="3939836369"/>
                    </a:ext>
                  </a:extLst>
                </a:gridCol>
                <a:gridCol w="1767437">
                  <a:extLst>
                    <a:ext uri="{9D8B030D-6E8A-4147-A177-3AD203B41FA5}">
                      <a16:colId xmlns:a16="http://schemas.microsoft.com/office/drawing/2014/main" val="3770963821"/>
                    </a:ext>
                  </a:extLst>
                </a:gridCol>
                <a:gridCol w="5403098">
                  <a:extLst>
                    <a:ext uri="{9D8B030D-6E8A-4147-A177-3AD203B41FA5}">
                      <a16:colId xmlns:a16="http://schemas.microsoft.com/office/drawing/2014/main" val="1666601786"/>
                    </a:ext>
                  </a:extLst>
                </a:gridCol>
              </a:tblGrid>
              <a:tr h="695595">
                <a:tc>
                  <a:txBody>
                    <a:bodyPr/>
                    <a:lstStyle/>
                    <a:p>
                      <a:pPr algn="l" fontAlgn="b"/>
                      <a:r>
                        <a:rPr lang="en-US" sz="1900" b="0" i="0" u="none" strike="noStrike" cap="none" spc="0">
                          <a:solidFill>
                            <a:schemeClr val="tx1"/>
                          </a:solidFill>
                          <a:effectLst/>
                          <a:latin typeface="Calibri" panose="020F0502020204030204" pitchFamily="34" charset="0"/>
                        </a:rPr>
                        <a:t>Kumari Puja</a:t>
                      </a:r>
                    </a:p>
                  </a:txBody>
                  <a:tcPr marL="159878" marR="12810" marT="122983" marB="122983" anchor="b">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lgn="r" fontAlgn="b"/>
                      <a:r>
                        <a:rPr lang="en-US" sz="1900" b="0" i="0" u="none" strike="noStrike" cap="none" spc="0" dirty="0">
                          <a:solidFill>
                            <a:schemeClr val="tx1"/>
                          </a:solidFill>
                          <a:effectLst/>
                          <a:latin typeface="Calibri" panose="020F0502020204030204" pitchFamily="34" charset="0"/>
                        </a:rPr>
                        <a:t>2100985</a:t>
                      </a:r>
                    </a:p>
                  </a:txBody>
                  <a:tcPr marL="159878" marR="12810" marT="122983" marB="12298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lgn="l" fontAlgn="b"/>
                      <a:r>
                        <a:rPr lang="en-US" sz="1900" b="0" i="0" u="sng" strike="noStrike" cap="none" spc="0">
                          <a:solidFill>
                            <a:schemeClr val="tx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puja.k@northeastern.edu</a:t>
                      </a:r>
                      <a:endParaRPr lang="en-US" sz="1900" b="0" i="0" u="sng" strike="noStrike" cap="none" spc="0">
                        <a:solidFill>
                          <a:schemeClr val="tx1"/>
                        </a:solidFill>
                        <a:effectLst/>
                        <a:latin typeface="Calibri" panose="020F0502020204030204" pitchFamily="34" charset="0"/>
                      </a:endParaRPr>
                    </a:p>
                  </a:txBody>
                  <a:tcPr marL="159878" marR="12810" marT="122983" marB="122983" anchor="b">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798088114"/>
                  </a:ext>
                </a:extLst>
              </a:tr>
              <a:tr h="695595">
                <a:tc>
                  <a:txBody>
                    <a:bodyPr/>
                    <a:lstStyle/>
                    <a:p>
                      <a:pPr algn="l" fontAlgn="b"/>
                      <a:r>
                        <a:rPr lang="en-US" sz="1900" b="0" i="0" u="none" strike="noStrike" cap="none" spc="0">
                          <a:solidFill>
                            <a:schemeClr val="tx1"/>
                          </a:solidFill>
                          <a:effectLst/>
                          <a:latin typeface="Calibri" panose="020F0502020204030204" pitchFamily="34" charset="0"/>
                        </a:rPr>
                        <a:t>Rashmi Singh</a:t>
                      </a:r>
                    </a:p>
                  </a:txBody>
                  <a:tcPr marL="159878" marR="12810" marT="122983" marB="122983"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900" b="0" i="0" u="none" strike="noStrike" cap="none" spc="0">
                          <a:solidFill>
                            <a:schemeClr val="tx1"/>
                          </a:solidFill>
                          <a:effectLst/>
                          <a:latin typeface="Calibri" panose="020F0502020204030204" pitchFamily="34" charset="0"/>
                        </a:rPr>
                        <a:t>2969333</a:t>
                      </a:r>
                    </a:p>
                  </a:txBody>
                  <a:tcPr marL="159878" marR="12810" marT="122983" marB="12298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US" sz="1900" b="0" i="0" u="sng" strike="noStrike" cap="none" spc="0">
                          <a:solidFill>
                            <a:schemeClr val="tx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singh.ras@northeastern.edu</a:t>
                      </a:r>
                      <a:endParaRPr lang="en-US" sz="1900" b="0" i="0" u="sng" strike="noStrike" cap="none" spc="0">
                        <a:solidFill>
                          <a:schemeClr val="tx1"/>
                        </a:solidFill>
                        <a:effectLst/>
                        <a:latin typeface="Calibri" panose="020F0502020204030204" pitchFamily="34" charset="0"/>
                      </a:endParaRPr>
                    </a:p>
                  </a:txBody>
                  <a:tcPr marL="159878" marR="12810" marT="122983" marB="122983"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346881119"/>
                  </a:ext>
                </a:extLst>
              </a:tr>
              <a:tr h="695595">
                <a:tc>
                  <a:txBody>
                    <a:bodyPr/>
                    <a:lstStyle/>
                    <a:p>
                      <a:pPr algn="l" fontAlgn="b"/>
                      <a:r>
                        <a:rPr lang="en-US" sz="1900" b="0" i="0" u="none" strike="noStrike" cap="none" spc="0">
                          <a:solidFill>
                            <a:schemeClr val="tx1"/>
                          </a:solidFill>
                          <a:effectLst/>
                          <a:latin typeface="Calibri" panose="020F0502020204030204" pitchFamily="34" charset="0"/>
                        </a:rPr>
                        <a:t>Sree Achyutha Varma Penmetcha </a:t>
                      </a:r>
                    </a:p>
                  </a:txBody>
                  <a:tcPr marL="159878" marR="12810" marT="122983" marB="122983"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900" b="0" i="0" u="none" strike="noStrike" cap="none" spc="0">
                          <a:solidFill>
                            <a:schemeClr val="tx1"/>
                          </a:solidFill>
                          <a:effectLst/>
                          <a:latin typeface="Calibri" panose="020F0502020204030204" pitchFamily="34" charset="0"/>
                        </a:rPr>
                        <a:t>2960283</a:t>
                      </a:r>
                    </a:p>
                  </a:txBody>
                  <a:tcPr marL="159878" marR="12810" marT="122983" marB="12298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US" sz="1900" b="0" i="0" u="sng" strike="noStrike" cap="none" spc="0">
                          <a:solidFill>
                            <a:schemeClr val="tx1"/>
                          </a:solidFill>
                          <a:effectLst/>
                          <a:latin typeface="Calibri" panose="020F0502020204030204" pitchFamily="34" charset="0"/>
                          <a:hlinkClick r:id="rId6">
                            <a:extLst>
                              <a:ext uri="{A12FA001-AC4F-418D-AE19-62706E023703}">
                                <ahyp:hlinkClr xmlns:ahyp="http://schemas.microsoft.com/office/drawing/2018/hyperlinkcolor" val="tx"/>
                              </a:ext>
                            </a:extLst>
                          </a:hlinkClick>
                        </a:rPr>
                        <a:t>penmetcha.s@northeastern.edu</a:t>
                      </a:r>
                      <a:endParaRPr lang="en-US" sz="1900" b="0" i="0" u="sng" strike="noStrike" cap="none" spc="0">
                        <a:solidFill>
                          <a:schemeClr val="tx1"/>
                        </a:solidFill>
                        <a:effectLst/>
                        <a:latin typeface="Calibri" panose="020F0502020204030204" pitchFamily="34" charset="0"/>
                      </a:endParaRPr>
                    </a:p>
                  </a:txBody>
                  <a:tcPr marL="159878" marR="12810" marT="122983" marB="122983"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66946527"/>
                  </a:ext>
                </a:extLst>
              </a:tr>
              <a:tr h="695595">
                <a:tc>
                  <a:txBody>
                    <a:bodyPr/>
                    <a:lstStyle/>
                    <a:p>
                      <a:pPr algn="l" fontAlgn="b"/>
                      <a:r>
                        <a:rPr lang="en-US" sz="1900" b="0" i="0" u="none" strike="noStrike" cap="none" spc="0">
                          <a:solidFill>
                            <a:schemeClr val="tx1"/>
                          </a:solidFill>
                          <a:effectLst/>
                          <a:latin typeface="Calibri" panose="020F0502020204030204" pitchFamily="34" charset="0"/>
                        </a:rPr>
                        <a:t>Hemanth Reddy Yaramala</a:t>
                      </a:r>
                    </a:p>
                  </a:txBody>
                  <a:tcPr marL="159878" marR="12810" marT="122983" marB="122983"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900" b="0" i="0" u="none" strike="noStrike" cap="none" spc="0">
                          <a:solidFill>
                            <a:schemeClr val="tx1"/>
                          </a:solidFill>
                          <a:effectLst/>
                          <a:latin typeface="Calibri" panose="020F0502020204030204" pitchFamily="34" charset="0"/>
                        </a:rPr>
                        <a:t>2922147</a:t>
                      </a:r>
                    </a:p>
                  </a:txBody>
                  <a:tcPr marL="159878" marR="12810" marT="122983" marB="12298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US" sz="1900" b="0" i="0" u="sng" strike="noStrike" cap="none" spc="0">
                          <a:solidFill>
                            <a:schemeClr val="tx1"/>
                          </a:solidFill>
                          <a:effectLst/>
                          <a:latin typeface="Calibri" panose="020F0502020204030204" pitchFamily="34" charset="0"/>
                          <a:hlinkClick r:id="rId7">
                            <a:extLst>
                              <a:ext uri="{A12FA001-AC4F-418D-AE19-62706E023703}">
                                <ahyp:hlinkClr xmlns:ahyp="http://schemas.microsoft.com/office/drawing/2018/hyperlinkcolor" val="tx"/>
                              </a:ext>
                            </a:extLst>
                          </a:hlinkClick>
                        </a:rPr>
                        <a:t>yaramala.h@northeastern.edu</a:t>
                      </a:r>
                      <a:endParaRPr lang="en-US" sz="1900" b="0" i="0" u="sng" strike="noStrike" cap="none" spc="0">
                        <a:solidFill>
                          <a:schemeClr val="tx1"/>
                        </a:solidFill>
                        <a:effectLst/>
                        <a:latin typeface="Calibri" panose="020F0502020204030204" pitchFamily="34" charset="0"/>
                      </a:endParaRPr>
                    </a:p>
                  </a:txBody>
                  <a:tcPr marL="159878" marR="12810" marT="122983" marB="122983"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83323399"/>
                  </a:ext>
                </a:extLst>
              </a:tr>
              <a:tr h="695595">
                <a:tc>
                  <a:txBody>
                    <a:bodyPr/>
                    <a:lstStyle/>
                    <a:p>
                      <a:pPr algn="l" fontAlgn="b"/>
                      <a:r>
                        <a:rPr lang="en-US" sz="1900" b="0" i="0" u="none" strike="noStrike" cap="none" spc="0">
                          <a:solidFill>
                            <a:schemeClr val="tx1"/>
                          </a:solidFill>
                          <a:effectLst/>
                          <a:latin typeface="Calibri" panose="020F0502020204030204" pitchFamily="34" charset="0"/>
                        </a:rPr>
                        <a:t>Sagar Khandagale</a:t>
                      </a:r>
                    </a:p>
                  </a:txBody>
                  <a:tcPr marL="159878" marR="12810" marT="122983" marB="122983"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r" fontAlgn="b"/>
                      <a:r>
                        <a:rPr lang="en-US" sz="1900" b="0" i="0" u="none" strike="noStrike" cap="none" spc="0">
                          <a:solidFill>
                            <a:schemeClr val="tx1"/>
                          </a:solidFill>
                          <a:effectLst/>
                          <a:latin typeface="Calibri" panose="020F0502020204030204" pitchFamily="34" charset="0"/>
                        </a:rPr>
                        <a:t>2197761</a:t>
                      </a:r>
                    </a:p>
                  </a:txBody>
                  <a:tcPr marL="159878" marR="12810" marT="122983" marB="12298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US" sz="1900" b="0" i="0" u="sng" strike="noStrike" cap="none" spc="0">
                          <a:solidFill>
                            <a:schemeClr val="tx1"/>
                          </a:solidFill>
                          <a:effectLst/>
                          <a:latin typeface="Calibri" panose="020F0502020204030204" pitchFamily="34" charset="0"/>
                          <a:hlinkClick r:id="rId8">
                            <a:extLst>
                              <a:ext uri="{A12FA001-AC4F-418D-AE19-62706E023703}">
                                <ahyp:hlinkClr xmlns:ahyp="http://schemas.microsoft.com/office/drawing/2018/hyperlinkcolor" val="tx"/>
                              </a:ext>
                            </a:extLst>
                          </a:hlinkClick>
                        </a:rPr>
                        <a:t>khndagale.s@northeastern.edu</a:t>
                      </a:r>
                      <a:endParaRPr lang="en-US" sz="1900" b="0" i="0" u="sng" strike="noStrike" cap="none" spc="0">
                        <a:solidFill>
                          <a:schemeClr val="tx1"/>
                        </a:solidFill>
                        <a:effectLst/>
                        <a:latin typeface="Calibri" panose="020F0502020204030204" pitchFamily="34" charset="0"/>
                      </a:endParaRPr>
                    </a:p>
                  </a:txBody>
                  <a:tcPr marL="159878" marR="12810" marT="122983" marB="122983"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04563636"/>
                  </a:ext>
                </a:extLst>
              </a:tr>
              <a:tr h="695595">
                <a:tc>
                  <a:txBody>
                    <a:bodyPr/>
                    <a:lstStyle/>
                    <a:p>
                      <a:pPr algn="l" fontAlgn="b"/>
                      <a:r>
                        <a:rPr lang="en-US" sz="1900" b="0" i="0" u="none" strike="noStrike" cap="none" spc="0">
                          <a:solidFill>
                            <a:schemeClr val="tx1"/>
                          </a:solidFill>
                          <a:effectLst/>
                          <a:latin typeface="Calibri" panose="020F0502020204030204" pitchFamily="34" charset="0"/>
                        </a:rPr>
                        <a:t>Vivek Mannva</a:t>
                      </a:r>
                    </a:p>
                  </a:txBody>
                  <a:tcPr marL="159878" marR="12810" marT="122983" marB="122983" anchor="b">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r" fontAlgn="b"/>
                      <a:r>
                        <a:rPr lang="en-US" sz="1900" b="0" i="0" u="none" strike="noStrike" cap="none" spc="0">
                          <a:solidFill>
                            <a:schemeClr val="tx1"/>
                          </a:solidFill>
                          <a:effectLst/>
                          <a:latin typeface="Calibri" panose="020F0502020204030204" pitchFamily="34" charset="0"/>
                        </a:rPr>
                        <a:t>2921511</a:t>
                      </a:r>
                    </a:p>
                  </a:txBody>
                  <a:tcPr marL="159878" marR="12810" marT="122983" marB="12298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l" fontAlgn="b"/>
                      <a:r>
                        <a:rPr lang="en-US" sz="1900" b="0" i="0" u="sng" strike="noStrike" cap="none" spc="0" dirty="0">
                          <a:solidFill>
                            <a:schemeClr val="tx1"/>
                          </a:solidFill>
                          <a:effectLst/>
                          <a:latin typeface="Calibri" panose="020F0502020204030204" pitchFamily="34" charset="0"/>
                          <a:hlinkClick r:id="rId9">
                            <a:extLst>
                              <a:ext uri="{A12FA001-AC4F-418D-AE19-62706E023703}">
                                <ahyp:hlinkClr xmlns:ahyp="http://schemas.microsoft.com/office/drawing/2018/hyperlinkcolor" val="tx"/>
                              </a:ext>
                            </a:extLst>
                          </a:hlinkClick>
                        </a:rPr>
                        <a:t>mannava.v@northeastern.edu</a:t>
                      </a:r>
                      <a:endParaRPr lang="en-US" sz="1900" b="0" i="0" u="sng" strike="noStrike" cap="none" spc="0" dirty="0">
                        <a:solidFill>
                          <a:schemeClr val="tx1"/>
                        </a:solidFill>
                        <a:effectLst/>
                        <a:latin typeface="Calibri" panose="020F0502020204030204" pitchFamily="34" charset="0"/>
                      </a:endParaRPr>
                    </a:p>
                  </a:txBody>
                  <a:tcPr marL="159878" marR="12810" marT="122983" marB="122983" anchor="b">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347109926"/>
                  </a:ext>
                </a:extLst>
              </a:tr>
            </a:tbl>
          </a:graphicData>
        </a:graphic>
      </p:graphicFrame>
      <p:pic>
        <p:nvPicPr>
          <p:cNvPr id="10" name="Picture 9">
            <a:extLst>
              <a:ext uri="{FF2B5EF4-FFF2-40B4-BE49-F238E27FC236}">
                <a16:creationId xmlns:a16="http://schemas.microsoft.com/office/drawing/2014/main" id="{BC757547-403A-D2F3-AD5D-EAE0A4096310}"/>
              </a:ext>
            </a:extLst>
          </p:cNvPr>
          <p:cNvPicPr>
            <a:picLocks noChangeAspect="1"/>
          </p:cNvPicPr>
          <p:nvPr/>
        </p:nvPicPr>
        <p:blipFill>
          <a:blip r:embed="rId10"/>
          <a:stretch>
            <a:fillRect/>
          </a:stretch>
        </p:blipFill>
        <p:spPr>
          <a:xfrm>
            <a:off x="10831039" y="186861"/>
            <a:ext cx="1289381" cy="1310862"/>
          </a:xfrm>
          <a:prstGeom prst="rect">
            <a:avLst/>
          </a:prstGeom>
        </p:spPr>
      </p:pic>
    </p:spTree>
    <p:extLst>
      <p:ext uri="{BB962C8B-B14F-4D97-AF65-F5344CB8AC3E}">
        <p14:creationId xmlns:p14="http://schemas.microsoft.com/office/powerpoint/2010/main" val="3143974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7" name="Picture 11">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4" name="Rectangle 13">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descr="Books on a briefcase">
            <a:extLst>
              <a:ext uri="{FF2B5EF4-FFF2-40B4-BE49-F238E27FC236}">
                <a16:creationId xmlns:a16="http://schemas.microsoft.com/office/drawing/2014/main" id="{BE36624E-202E-0D4B-FA07-C3A2E83BC6F6}"/>
              </a:ext>
            </a:extLst>
          </p:cNvPr>
          <p:cNvPicPr>
            <a:picLocks noChangeAspect="1"/>
          </p:cNvPicPr>
          <p:nvPr/>
        </p:nvPicPr>
        <p:blipFill rotWithShape="1">
          <a:blip r:embed="rId4">
            <a:alphaModFix amt="40000"/>
          </a:blip>
          <a:srcRect t="20495"/>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23FF3D86-2916-4F9F-9752-304810CF5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8" name="Picture 17">
            <a:extLst>
              <a:ext uri="{FF2B5EF4-FFF2-40B4-BE49-F238E27FC236}">
                <a16:creationId xmlns:a16="http://schemas.microsoft.com/office/drawing/2014/main" id="{AB048875-14D1-4CC7-8AC3-7ABC73AAAF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4" name="Content Placeholder 2">
            <a:extLst>
              <a:ext uri="{FF2B5EF4-FFF2-40B4-BE49-F238E27FC236}">
                <a16:creationId xmlns:a16="http://schemas.microsoft.com/office/drawing/2014/main" id="{0D675BB2-4417-6CA5-D56E-C569B4C8F14D}"/>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Use CASES</a:t>
            </a:r>
          </a:p>
        </p:txBody>
      </p:sp>
      <p:pic>
        <p:nvPicPr>
          <p:cNvPr id="5" name="Picture 4">
            <a:extLst>
              <a:ext uri="{FF2B5EF4-FFF2-40B4-BE49-F238E27FC236}">
                <a16:creationId xmlns:a16="http://schemas.microsoft.com/office/drawing/2014/main" id="{2574238E-0322-62E3-A0C4-C471DB55F4D4}"/>
              </a:ext>
            </a:extLst>
          </p:cNvPr>
          <p:cNvPicPr>
            <a:picLocks noChangeAspect="1"/>
          </p:cNvPicPr>
          <p:nvPr/>
        </p:nvPicPr>
        <p:blipFill>
          <a:blip r:embed="rId5"/>
          <a:stretch>
            <a:fillRect/>
          </a:stretch>
        </p:blipFill>
        <p:spPr>
          <a:xfrm>
            <a:off x="10906340" y="283368"/>
            <a:ext cx="1289381" cy="1310862"/>
          </a:xfrm>
          <a:prstGeom prst="rect">
            <a:avLst/>
          </a:prstGeom>
        </p:spPr>
      </p:pic>
    </p:spTree>
    <p:extLst>
      <p:ext uri="{BB962C8B-B14F-4D97-AF65-F5344CB8AC3E}">
        <p14:creationId xmlns:p14="http://schemas.microsoft.com/office/powerpoint/2010/main" val="153958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39" name="Picture 38">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BE17E41F-8D00-70FD-2220-2DA8D8AC0C40}"/>
              </a:ext>
            </a:extLst>
          </p:cNvPr>
          <p:cNvSpPr>
            <a:spLocks noGrp="1"/>
          </p:cNvSpPr>
          <p:nvPr>
            <p:ph type="title"/>
          </p:nvPr>
        </p:nvSpPr>
        <p:spPr>
          <a:xfrm>
            <a:off x="347831" y="1538344"/>
            <a:ext cx="3940345" cy="3184263"/>
          </a:xfrm>
        </p:spPr>
        <p:txBody>
          <a:bodyPr>
            <a:normAutofit/>
          </a:bodyPr>
          <a:lstStyle/>
          <a:p>
            <a:pPr algn="l"/>
            <a:r>
              <a:rPr lang="en-US" sz="3600" dirty="0">
                <a:solidFill>
                  <a:schemeClr val="bg1"/>
                </a:solidFill>
                <a:latin typeface="Arial" panose="020B0604020202020204" pitchFamily="34" charset="0"/>
                <a:cs typeface="Arial" panose="020B0604020202020204" pitchFamily="34" charset="0"/>
              </a:rPr>
              <a:t>Use CASe 1</a:t>
            </a:r>
            <a:br>
              <a:rPr lang="en-US" sz="3600" dirty="0">
                <a:solidFill>
                  <a:schemeClr val="bg1"/>
                </a:solidFill>
                <a:latin typeface="Arial" panose="020B0604020202020204" pitchFamily="34" charset="0"/>
                <a:cs typeface="Arial" panose="020B0604020202020204" pitchFamily="34" charset="0"/>
              </a:rPr>
            </a:br>
            <a:r>
              <a:rPr lang="en-US" sz="3600" dirty="0">
                <a:solidFill>
                  <a:schemeClr val="bg1"/>
                </a:solidFill>
                <a:latin typeface="Arial" panose="020B0604020202020204" pitchFamily="34" charset="0"/>
                <a:cs typeface="Arial" panose="020B0604020202020204" pitchFamily="34" charset="0"/>
              </a:rPr>
              <a:t>Heavy - Weight</a:t>
            </a:r>
          </a:p>
        </p:txBody>
      </p:sp>
      <p:graphicFrame>
        <p:nvGraphicFramePr>
          <p:cNvPr id="28" name="Content Placeholder 3">
            <a:extLst>
              <a:ext uri="{FF2B5EF4-FFF2-40B4-BE49-F238E27FC236}">
                <a16:creationId xmlns:a16="http://schemas.microsoft.com/office/drawing/2014/main" id="{260FC37C-609A-C950-3C79-CBEFE1888D13}"/>
              </a:ext>
            </a:extLst>
          </p:cNvPr>
          <p:cNvGraphicFramePr>
            <a:graphicFrameLocks noGrp="1"/>
          </p:cNvGraphicFramePr>
          <p:nvPr>
            <p:ph idx="1"/>
            <p:extLst>
              <p:ext uri="{D42A27DB-BD31-4B8C-83A1-F6EECF244321}">
                <p14:modId xmlns:p14="http://schemas.microsoft.com/office/powerpoint/2010/main" val="3825815330"/>
              </p:ext>
            </p:extLst>
          </p:nvPr>
        </p:nvGraphicFramePr>
        <p:xfrm>
          <a:off x="4937760" y="515221"/>
          <a:ext cx="6906409" cy="5697547"/>
        </p:xfrm>
        <a:graphic>
          <a:graphicData uri="http://schemas.openxmlformats.org/drawingml/2006/table">
            <a:tbl>
              <a:tblPr firstRow="1" firstCol="1" bandRow="1">
                <a:tableStyleId>{5C22544A-7EE6-4342-B048-85BDC9FD1C3A}</a:tableStyleId>
              </a:tblPr>
              <a:tblGrid>
                <a:gridCol w="2022621">
                  <a:extLst>
                    <a:ext uri="{9D8B030D-6E8A-4147-A177-3AD203B41FA5}">
                      <a16:colId xmlns:a16="http://schemas.microsoft.com/office/drawing/2014/main" val="3375763555"/>
                    </a:ext>
                  </a:extLst>
                </a:gridCol>
                <a:gridCol w="4883788">
                  <a:extLst>
                    <a:ext uri="{9D8B030D-6E8A-4147-A177-3AD203B41FA5}">
                      <a16:colId xmlns:a16="http://schemas.microsoft.com/office/drawing/2014/main" val="2903047419"/>
                    </a:ext>
                  </a:extLst>
                </a:gridCol>
              </a:tblGrid>
              <a:tr h="472041">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Use Case 1</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20976" marR="120976" marT="60488" marB="60488"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Sign- in and browse through the application</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120976" marB="120976"/>
                </a:tc>
                <a:extLst>
                  <a:ext uri="{0D108BD9-81ED-4DB2-BD59-A6C34878D82A}">
                    <a16:rowId xmlns:a16="http://schemas.microsoft.com/office/drawing/2014/main" val="1321083899"/>
                  </a:ext>
                </a:extLst>
              </a:tr>
              <a:tr h="472041">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Actor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60488" marB="60488"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User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120976" marB="120976"/>
                </a:tc>
                <a:extLst>
                  <a:ext uri="{0D108BD9-81ED-4DB2-BD59-A6C34878D82A}">
                    <a16:rowId xmlns:a16="http://schemas.microsoft.com/office/drawing/2014/main" val="3367539071"/>
                  </a:ext>
                </a:extLst>
              </a:tr>
              <a:tr h="2002840">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Use Case Overview</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60488" marB="60488"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The user wants to sign in and browse through the application. He/she can create an account which would enable him/her to login to the application. If he/she is an existing customer, he/she can sign in using his/her credentials. If the user does not want to sign up or if he/she does not have login created, he /she can continue as guest and enjoy the various options present within the application.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20976" marR="120976" marT="120976" marB="120976"/>
                </a:tc>
                <a:extLst>
                  <a:ext uri="{0D108BD9-81ED-4DB2-BD59-A6C34878D82A}">
                    <a16:rowId xmlns:a16="http://schemas.microsoft.com/office/drawing/2014/main" val="3196699297"/>
                  </a:ext>
                </a:extLst>
              </a:tr>
              <a:tr h="472041">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Subject Area</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60488" marB="60488"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Web Application</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120976" marB="120976"/>
                </a:tc>
                <a:extLst>
                  <a:ext uri="{0D108BD9-81ED-4DB2-BD59-A6C34878D82A}">
                    <a16:rowId xmlns:a16="http://schemas.microsoft.com/office/drawing/2014/main" val="2853665862"/>
                  </a:ext>
                </a:extLst>
              </a:tr>
              <a:tr h="472041">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Actor(s)</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60488" marB="60488"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Users</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120976" marB="120976"/>
                </a:tc>
                <a:extLst>
                  <a:ext uri="{0D108BD9-81ED-4DB2-BD59-A6C34878D82A}">
                    <a16:rowId xmlns:a16="http://schemas.microsoft.com/office/drawing/2014/main" val="3998307352"/>
                  </a:ext>
                </a:extLst>
              </a:tr>
              <a:tr h="472041">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Trigger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60488" marB="60488"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User want to browse the web application</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120976" marB="120976"/>
                </a:tc>
                <a:extLst>
                  <a:ext uri="{0D108BD9-81ED-4DB2-BD59-A6C34878D82A}">
                    <a16:rowId xmlns:a16="http://schemas.microsoft.com/office/drawing/2014/main" val="3392505480"/>
                  </a:ext>
                </a:extLst>
              </a:tr>
              <a:tr h="472041">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Precondition 1</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60488" marB="60488"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User wants to browse and book travel tickets.</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120976" marB="120976"/>
                </a:tc>
                <a:extLst>
                  <a:ext uri="{0D108BD9-81ED-4DB2-BD59-A6C34878D82A}">
                    <a16:rowId xmlns:a16="http://schemas.microsoft.com/office/drawing/2014/main" val="929793342"/>
                  </a:ext>
                </a:extLst>
              </a:tr>
              <a:tr h="472041">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Precondition 2</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20976" marR="120976" marT="60488" marB="60488"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He should have internet connection.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20976" marR="120976" marT="120976" marB="120976"/>
                </a:tc>
                <a:extLst>
                  <a:ext uri="{0D108BD9-81ED-4DB2-BD59-A6C34878D82A}">
                    <a16:rowId xmlns:a16="http://schemas.microsoft.com/office/drawing/2014/main" val="3577073263"/>
                  </a:ext>
                </a:extLst>
              </a:tr>
            </a:tbl>
          </a:graphicData>
        </a:graphic>
      </p:graphicFrame>
    </p:spTree>
    <p:extLst>
      <p:ext uri="{BB962C8B-B14F-4D97-AF65-F5344CB8AC3E}">
        <p14:creationId xmlns:p14="http://schemas.microsoft.com/office/powerpoint/2010/main" val="58884497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ounded Rectangle 14">
            <a:extLst>
              <a:ext uri="{FF2B5EF4-FFF2-40B4-BE49-F238E27FC236}">
                <a16:creationId xmlns:a16="http://schemas.microsoft.com/office/drawing/2014/main" id="{1FDFF85F-F105-40D5-9793-90419158C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35AB47A4-BA8C-4250-88BD-D49C68C5F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Picture 13">
            <a:extLst>
              <a:ext uri="{FF2B5EF4-FFF2-40B4-BE49-F238E27FC236}">
                <a16:creationId xmlns:a16="http://schemas.microsoft.com/office/drawing/2014/main" id="{66C8958D-EB99-414F-B735-863B67BB1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id="{5DFE2D9F-27AB-D3CF-24C6-86B3BFAB20B4}"/>
              </a:ext>
            </a:extLst>
          </p:cNvPr>
          <p:cNvSpPr>
            <a:spLocks noGrp="1"/>
          </p:cNvSpPr>
          <p:nvPr>
            <p:ph type="title"/>
          </p:nvPr>
        </p:nvSpPr>
        <p:spPr>
          <a:xfrm>
            <a:off x="642769" y="2390675"/>
            <a:ext cx="3391348" cy="961048"/>
          </a:xfrm>
        </p:spPr>
        <p:txBody>
          <a:bodyPr vert="horz" lIns="91440" tIns="45720" rIns="91440" bIns="45720" rtlCol="0" anchor="ctr">
            <a:normAutofit/>
          </a:bodyPr>
          <a:lstStyle/>
          <a:p>
            <a:pPr algn="l"/>
            <a:r>
              <a:rPr lang="en-US" sz="3600" kern="1200" cap="all" baseline="0" dirty="0">
                <a:solidFill>
                  <a:schemeClr val="bg1"/>
                </a:solidFill>
                <a:latin typeface="Arial" panose="020B0604020202020204" pitchFamily="34" charset="0"/>
                <a:cs typeface="Arial" panose="020B0604020202020204" pitchFamily="34" charset="0"/>
              </a:rPr>
              <a:t>Use CASe 1</a:t>
            </a:r>
          </a:p>
        </p:txBody>
      </p:sp>
      <p:pic>
        <p:nvPicPr>
          <p:cNvPr id="16" name="Picture 15">
            <a:extLst>
              <a:ext uri="{FF2B5EF4-FFF2-40B4-BE49-F238E27FC236}">
                <a16:creationId xmlns:a16="http://schemas.microsoft.com/office/drawing/2014/main" id="{39E5F3CB-7BDD-4E64-B274-CD900F08C6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5" name="Rectangle 1">
            <a:extLst>
              <a:ext uri="{FF2B5EF4-FFF2-40B4-BE49-F238E27FC236}">
                <a16:creationId xmlns:a16="http://schemas.microsoft.com/office/drawing/2014/main" id="{9D97B8A7-6278-0C9B-7319-BE5D23FB3B59}"/>
              </a:ext>
            </a:extLst>
          </p:cNvPr>
          <p:cNvSpPr>
            <a:spLocks noChangeArrowheads="1"/>
          </p:cNvSpPr>
          <p:nvPr/>
        </p:nvSpPr>
        <p:spPr bwMode="auto">
          <a:xfrm>
            <a:off x="642768" y="3295115"/>
            <a:ext cx="3687417" cy="77404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defTabSz="914400" fontAlgn="base">
              <a:lnSpc>
                <a:spcPct val="90000"/>
              </a:lnSpc>
              <a:spcBef>
                <a:spcPct val="0"/>
              </a:spcBef>
              <a:spcAft>
                <a:spcPts val="600"/>
              </a:spcAft>
              <a:buClrTx/>
              <a:buSzTx/>
              <a:tabLst/>
            </a:pP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Basic Flow: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Sign- in and browse through the application</a:t>
            </a:r>
          </a:p>
          <a:p>
            <a:pPr marR="0" lvl="0" defTabSz="914400" fontAlgn="base">
              <a:lnSpc>
                <a:spcPct val="90000"/>
              </a:lnSpc>
              <a:spcBef>
                <a:spcPct val="0"/>
              </a:spcBef>
              <a:spcAft>
                <a:spcPts val="600"/>
              </a:spcAft>
              <a:buClrTx/>
              <a:buSzTx/>
              <a:tabLst/>
            </a:pPr>
            <a:endParaRPr kumimoji="0" lang="en-US" alt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9764BA7C-FE89-715A-16B1-23C74AB2F0D2}"/>
              </a:ext>
            </a:extLst>
          </p:cNvPr>
          <p:cNvGraphicFramePr>
            <a:graphicFrameLocks noGrp="1"/>
          </p:cNvGraphicFramePr>
          <p:nvPr>
            <p:ph idx="1"/>
            <p:extLst>
              <p:ext uri="{D42A27DB-BD31-4B8C-83A1-F6EECF244321}">
                <p14:modId xmlns:p14="http://schemas.microsoft.com/office/powerpoint/2010/main" val="2757444693"/>
              </p:ext>
            </p:extLst>
          </p:nvPr>
        </p:nvGraphicFramePr>
        <p:xfrm>
          <a:off x="4898799" y="322950"/>
          <a:ext cx="7020674" cy="6182810"/>
        </p:xfrm>
        <a:graphic>
          <a:graphicData uri="http://schemas.openxmlformats.org/drawingml/2006/table">
            <a:tbl>
              <a:tblPr firstRow="1" firstCol="1" bandRow="1">
                <a:tableStyleId>{5C22544A-7EE6-4342-B048-85BDC9FD1C3A}</a:tableStyleId>
              </a:tblPr>
              <a:tblGrid>
                <a:gridCol w="1516237">
                  <a:extLst>
                    <a:ext uri="{9D8B030D-6E8A-4147-A177-3AD203B41FA5}">
                      <a16:colId xmlns:a16="http://schemas.microsoft.com/office/drawing/2014/main" val="1516548741"/>
                    </a:ext>
                  </a:extLst>
                </a:gridCol>
                <a:gridCol w="5504437">
                  <a:extLst>
                    <a:ext uri="{9D8B030D-6E8A-4147-A177-3AD203B41FA5}">
                      <a16:colId xmlns:a16="http://schemas.microsoft.com/office/drawing/2014/main" val="145594677"/>
                    </a:ext>
                  </a:extLst>
                </a:gridCol>
              </a:tblGrid>
              <a:tr h="1435891">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Description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8115" marR="188115" marT="94058" marB="94058"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This scenario describes the situation user wants to login to the application and browse different travel packages/vacation packages. This is the main success scenario.</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8115" marR="188115" marT="188115" marB="188115"/>
                </a:tc>
                <a:extLst>
                  <a:ext uri="{0D108BD9-81ED-4DB2-BD59-A6C34878D82A}">
                    <a16:rowId xmlns:a16="http://schemas.microsoft.com/office/drawing/2014/main" val="1363982779"/>
                  </a:ext>
                </a:extLst>
              </a:tr>
              <a:tr h="901025">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1</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88115" marR="188115" marT="94058" marB="94058"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The user wants to sign in and browse through the application.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8115" marR="188115" marT="188115" marB="188115"/>
                </a:tc>
                <a:extLst>
                  <a:ext uri="{0D108BD9-81ED-4DB2-BD59-A6C34878D82A}">
                    <a16:rowId xmlns:a16="http://schemas.microsoft.com/office/drawing/2014/main" val="2316306161"/>
                  </a:ext>
                </a:extLst>
              </a:tr>
              <a:tr h="901025">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2</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8115" marR="188115" marT="94058" marB="94058"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He/she can create an account which would enable him/her to login to the application.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8115" marR="188115" marT="188115" marB="188115"/>
                </a:tc>
                <a:extLst>
                  <a:ext uri="{0D108BD9-81ED-4DB2-BD59-A6C34878D82A}">
                    <a16:rowId xmlns:a16="http://schemas.microsoft.com/office/drawing/2014/main" val="3446836314"/>
                  </a:ext>
                </a:extLst>
              </a:tr>
              <a:tr h="901025">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3</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8115" marR="188115" marT="94058" marB="94058"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If he/she is an existing customer, he/she can sign in using his/her credentials.</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88115" marR="188115" marT="188115" marB="188115"/>
                </a:tc>
                <a:extLst>
                  <a:ext uri="{0D108BD9-81ED-4DB2-BD59-A6C34878D82A}">
                    <a16:rowId xmlns:a16="http://schemas.microsoft.com/office/drawing/2014/main" val="1541622730"/>
                  </a:ext>
                </a:extLst>
              </a:tr>
              <a:tr h="1142819">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4</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8115" marR="188115" marT="94058" marB="94058"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If the user does not want to sign up or if he/she does not have login created, he /she can continue as guest and enjoy the various options present within the application.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8115" marR="188115" marT="188115" marB="188115"/>
                </a:tc>
                <a:extLst>
                  <a:ext uri="{0D108BD9-81ED-4DB2-BD59-A6C34878D82A}">
                    <a16:rowId xmlns:a16="http://schemas.microsoft.com/office/drawing/2014/main" val="594647852"/>
                  </a:ext>
                </a:extLst>
              </a:tr>
              <a:tr h="901025">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Termination outcome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8115" marR="188115" marT="94058" marB="94058"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User was successfully able to browse and look for the desired details.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8115" marR="188115" marT="188115" marB="188115"/>
                </a:tc>
                <a:extLst>
                  <a:ext uri="{0D108BD9-81ED-4DB2-BD59-A6C34878D82A}">
                    <a16:rowId xmlns:a16="http://schemas.microsoft.com/office/drawing/2014/main" val="2725316403"/>
                  </a:ext>
                </a:extLst>
              </a:tr>
            </a:tbl>
          </a:graphicData>
        </a:graphic>
      </p:graphicFrame>
    </p:spTree>
    <p:extLst>
      <p:ext uri="{BB962C8B-B14F-4D97-AF65-F5344CB8AC3E}">
        <p14:creationId xmlns:p14="http://schemas.microsoft.com/office/powerpoint/2010/main" val="408434231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4D944022-6470-3793-41AD-3FF842319C17}"/>
              </a:ext>
            </a:extLst>
          </p:cNvPr>
          <p:cNvSpPr>
            <a:spLocks noGrp="1"/>
          </p:cNvSpPr>
          <p:nvPr>
            <p:ph type="title"/>
          </p:nvPr>
        </p:nvSpPr>
        <p:spPr>
          <a:xfrm>
            <a:off x="685800" y="2168394"/>
            <a:ext cx="3076903" cy="1303637"/>
          </a:xfrm>
        </p:spPr>
        <p:txBody>
          <a:bodyPr>
            <a:normAutofit/>
          </a:bodyPr>
          <a:lstStyle/>
          <a:p>
            <a:pPr algn="l"/>
            <a:r>
              <a:rPr lang="en-US" sz="3600" dirty="0">
                <a:solidFill>
                  <a:schemeClr val="bg1"/>
                </a:solidFill>
                <a:latin typeface="Arial" panose="020B0604020202020204" pitchFamily="34" charset="0"/>
                <a:cs typeface="Arial" panose="020B0604020202020204" pitchFamily="34" charset="0"/>
              </a:rPr>
              <a:t>Use Case 1</a:t>
            </a:r>
          </a:p>
        </p:txBody>
      </p:sp>
      <p:graphicFrame>
        <p:nvGraphicFramePr>
          <p:cNvPr id="4" name="Content Placeholder 3">
            <a:extLst>
              <a:ext uri="{FF2B5EF4-FFF2-40B4-BE49-F238E27FC236}">
                <a16:creationId xmlns:a16="http://schemas.microsoft.com/office/drawing/2014/main" id="{0E784877-F229-37E4-8391-B6C8422896CF}"/>
              </a:ext>
            </a:extLst>
          </p:cNvPr>
          <p:cNvGraphicFramePr>
            <a:graphicFrameLocks noGrp="1"/>
          </p:cNvGraphicFramePr>
          <p:nvPr>
            <p:ph idx="1"/>
            <p:extLst>
              <p:ext uri="{D42A27DB-BD31-4B8C-83A1-F6EECF244321}">
                <p14:modId xmlns:p14="http://schemas.microsoft.com/office/powerpoint/2010/main" val="3917145864"/>
              </p:ext>
            </p:extLst>
          </p:nvPr>
        </p:nvGraphicFramePr>
        <p:xfrm>
          <a:off x="5059017" y="634701"/>
          <a:ext cx="6656061" cy="5744585"/>
        </p:xfrm>
        <a:graphic>
          <a:graphicData uri="http://schemas.openxmlformats.org/drawingml/2006/table">
            <a:tbl>
              <a:tblPr firstRow="1" firstCol="1" bandRow="1">
                <a:tableStyleId>{5C22544A-7EE6-4342-B048-85BDC9FD1C3A}</a:tableStyleId>
              </a:tblPr>
              <a:tblGrid>
                <a:gridCol w="1769273">
                  <a:extLst>
                    <a:ext uri="{9D8B030D-6E8A-4147-A177-3AD203B41FA5}">
                      <a16:colId xmlns:a16="http://schemas.microsoft.com/office/drawing/2014/main" val="2490830622"/>
                    </a:ext>
                  </a:extLst>
                </a:gridCol>
                <a:gridCol w="4886788">
                  <a:extLst>
                    <a:ext uri="{9D8B030D-6E8A-4147-A177-3AD203B41FA5}">
                      <a16:colId xmlns:a16="http://schemas.microsoft.com/office/drawing/2014/main" val="1903839807"/>
                    </a:ext>
                  </a:extLst>
                </a:gridCol>
              </a:tblGrid>
              <a:tr h="2012996">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Description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246402" marR="246402" marT="123201" marB="123201"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This scenario describes the situation in which the user notices that he/she does not have an account . He/she can create an account which would enable him/her to login to the application.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246402" marR="246402" marT="246402" marB="246402"/>
                </a:tc>
                <a:extLst>
                  <a:ext uri="{0D108BD9-81ED-4DB2-BD59-A6C34878D82A}">
                    <a16:rowId xmlns:a16="http://schemas.microsoft.com/office/drawing/2014/main" val="2623142538"/>
                  </a:ext>
                </a:extLst>
              </a:tr>
              <a:tr h="1410709">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4A1</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46402" marR="246402" marT="123201" marB="123201"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User verifies that the he/she does not have an existing account associated with an email ID.</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46402" marR="246402" marT="246402" marB="246402"/>
                </a:tc>
                <a:extLst>
                  <a:ext uri="{0D108BD9-81ED-4DB2-BD59-A6C34878D82A}">
                    <a16:rowId xmlns:a16="http://schemas.microsoft.com/office/drawing/2014/main" val="1502455018"/>
                  </a:ext>
                </a:extLst>
              </a:tr>
              <a:tr h="1160440">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4A2</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46402" marR="246402" marT="123201" marB="123201"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User create a new account to login and browse the application.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246402" marR="246402" marT="246402" marB="246402"/>
                </a:tc>
                <a:extLst>
                  <a:ext uri="{0D108BD9-81ED-4DB2-BD59-A6C34878D82A}">
                    <a16:rowId xmlns:a16="http://schemas.microsoft.com/office/drawing/2014/main" val="227335480"/>
                  </a:ext>
                </a:extLst>
              </a:tr>
              <a:tr h="1160440">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Termination outcome</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46402" marR="246402" marT="123201" marB="123201"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User was successfully able to browse and look for the desired details.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246402" marR="246402" marT="246402" marB="246402"/>
                </a:tc>
                <a:extLst>
                  <a:ext uri="{0D108BD9-81ED-4DB2-BD59-A6C34878D82A}">
                    <a16:rowId xmlns:a16="http://schemas.microsoft.com/office/drawing/2014/main" val="1068599493"/>
                  </a:ext>
                </a:extLst>
              </a:tr>
            </a:tbl>
          </a:graphicData>
        </a:graphic>
      </p:graphicFrame>
      <p:sp>
        <p:nvSpPr>
          <p:cNvPr id="8" name="Rectangle 1">
            <a:extLst>
              <a:ext uri="{FF2B5EF4-FFF2-40B4-BE49-F238E27FC236}">
                <a16:creationId xmlns:a16="http://schemas.microsoft.com/office/drawing/2014/main" id="{C8646CE9-9FCB-FB72-0CA2-FD3606C849FC}"/>
              </a:ext>
            </a:extLst>
          </p:cNvPr>
          <p:cNvSpPr>
            <a:spLocks noChangeArrowheads="1"/>
          </p:cNvSpPr>
          <p:nvPr/>
        </p:nvSpPr>
        <p:spPr bwMode="auto">
          <a:xfrm>
            <a:off x="685800" y="3991232"/>
            <a:ext cx="3687417" cy="197887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defTabSz="914400" fontAlgn="base">
              <a:lnSpc>
                <a:spcPct val="90000"/>
              </a:lnSpc>
              <a:spcBef>
                <a:spcPct val="0"/>
              </a:spcBef>
              <a:spcAft>
                <a:spcPts val="600"/>
              </a:spcAft>
              <a:buClrTx/>
              <a:buSzTx/>
              <a:tabLst/>
            </a:pPr>
            <a:endParaRPr kumimoji="0" lang="en-US" altLang="en-US" sz="1600" b="0" i="0" u="none" strike="noStrike" cap="none" normalizeH="0" baseline="0" dirty="0">
              <a:ln>
                <a:noFill/>
              </a:ln>
              <a:solidFill>
                <a:schemeClr val="bg1"/>
              </a:solidFill>
              <a:effectLst/>
            </a:endParaRPr>
          </a:p>
        </p:txBody>
      </p:sp>
      <p:sp>
        <p:nvSpPr>
          <p:cNvPr id="12" name="Rectangle 1">
            <a:extLst>
              <a:ext uri="{FF2B5EF4-FFF2-40B4-BE49-F238E27FC236}">
                <a16:creationId xmlns:a16="http://schemas.microsoft.com/office/drawing/2014/main" id="{16986B45-8A10-9CEF-CD5A-6163849B735A}"/>
              </a:ext>
            </a:extLst>
          </p:cNvPr>
          <p:cNvSpPr>
            <a:spLocks noChangeArrowheads="1"/>
          </p:cNvSpPr>
          <p:nvPr/>
        </p:nvSpPr>
        <p:spPr bwMode="auto">
          <a:xfrm>
            <a:off x="685800" y="3170816"/>
            <a:ext cx="3687417" cy="94614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fontAlgn="base">
              <a:spcBef>
                <a:spcPts val="0"/>
              </a:spcBef>
              <a:spcAft>
                <a:spcPts val="0"/>
              </a:spcAft>
            </a:pPr>
            <a:r>
              <a:rPr lang="en-US" b="1" i="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Alternative Flow 4A: Sign-up and browse through the application</a:t>
            </a:r>
            <a:endPar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1865999331"/>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4D944022-6470-3793-41AD-3FF842319C17}"/>
              </a:ext>
            </a:extLst>
          </p:cNvPr>
          <p:cNvSpPr>
            <a:spLocks noGrp="1"/>
          </p:cNvSpPr>
          <p:nvPr>
            <p:ph type="title"/>
          </p:nvPr>
        </p:nvSpPr>
        <p:spPr>
          <a:xfrm>
            <a:off x="685800" y="2146878"/>
            <a:ext cx="3076903" cy="1303637"/>
          </a:xfrm>
        </p:spPr>
        <p:txBody>
          <a:bodyPr>
            <a:normAutofit/>
          </a:bodyPr>
          <a:lstStyle/>
          <a:p>
            <a:pPr algn="l"/>
            <a:r>
              <a:rPr lang="en-US" sz="3600" dirty="0">
                <a:solidFill>
                  <a:schemeClr val="bg1"/>
                </a:solidFill>
                <a:latin typeface="Arial" panose="020B0604020202020204" pitchFamily="34" charset="0"/>
                <a:cs typeface="Arial" panose="020B0604020202020204" pitchFamily="34" charset="0"/>
              </a:rPr>
              <a:t>Use Case 1</a:t>
            </a:r>
          </a:p>
        </p:txBody>
      </p:sp>
      <p:sp>
        <p:nvSpPr>
          <p:cNvPr id="8" name="Rectangle 1">
            <a:extLst>
              <a:ext uri="{FF2B5EF4-FFF2-40B4-BE49-F238E27FC236}">
                <a16:creationId xmlns:a16="http://schemas.microsoft.com/office/drawing/2014/main" id="{C8646CE9-9FCB-FB72-0CA2-FD3606C849FC}"/>
              </a:ext>
            </a:extLst>
          </p:cNvPr>
          <p:cNvSpPr>
            <a:spLocks noChangeArrowheads="1"/>
          </p:cNvSpPr>
          <p:nvPr/>
        </p:nvSpPr>
        <p:spPr bwMode="auto">
          <a:xfrm>
            <a:off x="685800" y="3991232"/>
            <a:ext cx="3687417" cy="197887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defTabSz="914400" fontAlgn="base">
              <a:lnSpc>
                <a:spcPct val="90000"/>
              </a:lnSpc>
              <a:spcBef>
                <a:spcPct val="0"/>
              </a:spcBef>
              <a:spcAft>
                <a:spcPts val="600"/>
              </a:spcAft>
              <a:buClrTx/>
              <a:buSzTx/>
              <a:tabLst/>
            </a:pPr>
            <a:endParaRPr kumimoji="0" lang="en-US" altLang="en-US" sz="1600" b="0" i="0" u="none" strike="noStrike" cap="none" normalizeH="0" baseline="0" dirty="0">
              <a:ln>
                <a:noFill/>
              </a:ln>
              <a:solidFill>
                <a:schemeClr val="bg1"/>
              </a:solidFill>
              <a:effectLst/>
            </a:endParaRPr>
          </a:p>
        </p:txBody>
      </p:sp>
      <p:sp>
        <p:nvSpPr>
          <p:cNvPr id="12" name="Rectangle 1">
            <a:extLst>
              <a:ext uri="{FF2B5EF4-FFF2-40B4-BE49-F238E27FC236}">
                <a16:creationId xmlns:a16="http://schemas.microsoft.com/office/drawing/2014/main" id="{16986B45-8A10-9CEF-CD5A-6163849B735A}"/>
              </a:ext>
            </a:extLst>
          </p:cNvPr>
          <p:cNvSpPr>
            <a:spLocks noChangeArrowheads="1"/>
          </p:cNvSpPr>
          <p:nvPr/>
        </p:nvSpPr>
        <p:spPr bwMode="auto">
          <a:xfrm>
            <a:off x="685800" y="3213847"/>
            <a:ext cx="3687417" cy="94614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fontAlgn="base">
              <a:spcBef>
                <a:spcPts val="0"/>
              </a:spcBef>
              <a:spcAft>
                <a:spcPts val="0"/>
              </a:spcAft>
            </a:pPr>
            <a:r>
              <a:rPr lang="en-US" sz="1800" b="1" i="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Alternative flow 4B: Sign- in using existing account and browse through the application</a:t>
            </a:r>
            <a:endPar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bg1"/>
              </a:solidFill>
              <a:effectLst/>
            </a:endParaRPr>
          </a:p>
        </p:txBody>
      </p:sp>
      <p:graphicFrame>
        <p:nvGraphicFramePr>
          <p:cNvPr id="9" name="Content Placeholder 8">
            <a:extLst>
              <a:ext uri="{FF2B5EF4-FFF2-40B4-BE49-F238E27FC236}">
                <a16:creationId xmlns:a16="http://schemas.microsoft.com/office/drawing/2014/main" id="{CF1944BF-F3E5-4E1E-ECDB-1F471F84583B}"/>
              </a:ext>
            </a:extLst>
          </p:cNvPr>
          <p:cNvGraphicFramePr>
            <a:graphicFrameLocks noGrp="1"/>
          </p:cNvGraphicFramePr>
          <p:nvPr>
            <p:ph idx="1"/>
            <p:extLst>
              <p:ext uri="{D42A27DB-BD31-4B8C-83A1-F6EECF244321}">
                <p14:modId xmlns:p14="http://schemas.microsoft.com/office/powerpoint/2010/main" val="3295147176"/>
              </p:ext>
            </p:extLst>
          </p:nvPr>
        </p:nvGraphicFramePr>
        <p:xfrm>
          <a:off x="5036983" y="949360"/>
          <a:ext cx="6776076" cy="4604262"/>
        </p:xfrm>
        <a:graphic>
          <a:graphicData uri="http://schemas.openxmlformats.org/drawingml/2006/table">
            <a:tbl>
              <a:tblPr firstRow="1" firstCol="1" bandRow="1">
                <a:tableStyleId>{5C22544A-7EE6-4342-B048-85BDC9FD1C3A}</a:tableStyleId>
              </a:tblPr>
              <a:tblGrid>
                <a:gridCol w="2103988">
                  <a:extLst>
                    <a:ext uri="{9D8B030D-6E8A-4147-A177-3AD203B41FA5}">
                      <a16:colId xmlns:a16="http://schemas.microsoft.com/office/drawing/2014/main" val="646425324"/>
                    </a:ext>
                  </a:extLst>
                </a:gridCol>
                <a:gridCol w="4672088">
                  <a:extLst>
                    <a:ext uri="{9D8B030D-6E8A-4147-A177-3AD203B41FA5}">
                      <a16:colId xmlns:a16="http://schemas.microsoft.com/office/drawing/2014/main" val="1679640101"/>
                    </a:ext>
                  </a:extLst>
                </a:gridCol>
              </a:tblGrid>
              <a:tr h="1595567">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Description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90500" marR="190500" marT="95250" marB="95250"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This scenario describes the situation in which the user has an existing account, and he/she uses it to login to the application which would enable him/her to login to the application.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90500" marR="190500" marT="190500" marB="190500"/>
                </a:tc>
                <a:extLst>
                  <a:ext uri="{0D108BD9-81ED-4DB2-BD59-A6C34878D82A}">
                    <a16:rowId xmlns:a16="http://schemas.microsoft.com/office/drawing/2014/main" val="1275484184"/>
                  </a:ext>
                </a:extLst>
              </a:tr>
              <a:tr h="876097">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4B1</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90500" marR="190500" marT="95250" marB="95250"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User login to the application using the existing account.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90500" marR="190500" marT="190500" marB="190500"/>
                </a:tc>
                <a:extLst>
                  <a:ext uri="{0D108BD9-81ED-4DB2-BD59-A6C34878D82A}">
                    <a16:rowId xmlns:a16="http://schemas.microsoft.com/office/drawing/2014/main" val="1230133855"/>
                  </a:ext>
                </a:extLst>
              </a:tr>
              <a:tr h="852420">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4B2</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90500" marR="190500" marT="95250" marB="95250"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User browses through the application to explore different options.</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90500" marR="190500" marT="190500" marB="190500"/>
                </a:tc>
                <a:extLst>
                  <a:ext uri="{0D108BD9-81ED-4DB2-BD59-A6C34878D82A}">
                    <a16:rowId xmlns:a16="http://schemas.microsoft.com/office/drawing/2014/main" val="3074989023"/>
                  </a:ext>
                </a:extLst>
              </a:tr>
              <a:tr h="1169927">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Termination outcome</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90500" marR="190500" marT="95250" marB="95250"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User was successfully able to browse and look for the desired details.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90500" marR="190500" marT="190500" marB="190500"/>
                </a:tc>
                <a:extLst>
                  <a:ext uri="{0D108BD9-81ED-4DB2-BD59-A6C34878D82A}">
                    <a16:rowId xmlns:a16="http://schemas.microsoft.com/office/drawing/2014/main" val="1861732469"/>
                  </a:ext>
                </a:extLst>
              </a:tr>
            </a:tbl>
          </a:graphicData>
        </a:graphic>
      </p:graphicFrame>
    </p:spTree>
    <p:extLst>
      <p:ext uri="{BB962C8B-B14F-4D97-AF65-F5344CB8AC3E}">
        <p14:creationId xmlns:p14="http://schemas.microsoft.com/office/powerpoint/2010/main" val="273769731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4D944022-6470-3793-41AD-3FF842319C17}"/>
              </a:ext>
            </a:extLst>
          </p:cNvPr>
          <p:cNvSpPr>
            <a:spLocks noGrp="1"/>
          </p:cNvSpPr>
          <p:nvPr>
            <p:ph type="title"/>
          </p:nvPr>
        </p:nvSpPr>
        <p:spPr>
          <a:xfrm>
            <a:off x="685800" y="2017786"/>
            <a:ext cx="3076903" cy="1303637"/>
          </a:xfrm>
        </p:spPr>
        <p:txBody>
          <a:bodyPr>
            <a:normAutofit/>
          </a:bodyPr>
          <a:lstStyle/>
          <a:p>
            <a:pPr algn="l"/>
            <a:r>
              <a:rPr lang="en-US" sz="3600" dirty="0">
                <a:solidFill>
                  <a:schemeClr val="bg1"/>
                </a:solidFill>
                <a:latin typeface="Arial" panose="020B0604020202020204" pitchFamily="34" charset="0"/>
                <a:cs typeface="Arial" panose="020B0604020202020204" pitchFamily="34" charset="0"/>
              </a:rPr>
              <a:t>Use Case 1</a:t>
            </a:r>
          </a:p>
        </p:txBody>
      </p:sp>
      <p:sp>
        <p:nvSpPr>
          <p:cNvPr id="8" name="Rectangle 1">
            <a:extLst>
              <a:ext uri="{FF2B5EF4-FFF2-40B4-BE49-F238E27FC236}">
                <a16:creationId xmlns:a16="http://schemas.microsoft.com/office/drawing/2014/main" id="{C8646CE9-9FCB-FB72-0CA2-FD3606C849FC}"/>
              </a:ext>
            </a:extLst>
          </p:cNvPr>
          <p:cNvSpPr>
            <a:spLocks noChangeArrowheads="1"/>
          </p:cNvSpPr>
          <p:nvPr/>
        </p:nvSpPr>
        <p:spPr bwMode="auto">
          <a:xfrm>
            <a:off x="685800" y="3991232"/>
            <a:ext cx="3687417" cy="197887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defTabSz="914400" fontAlgn="base">
              <a:lnSpc>
                <a:spcPct val="90000"/>
              </a:lnSpc>
              <a:spcBef>
                <a:spcPct val="0"/>
              </a:spcBef>
              <a:spcAft>
                <a:spcPts val="600"/>
              </a:spcAft>
              <a:buClrTx/>
              <a:buSzTx/>
              <a:tabLst/>
            </a:pPr>
            <a:endParaRPr kumimoji="0" lang="en-US" altLang="en-US" sz="1600" b="0" i="0" u="none" strike="noStrike" cap="none" normalizeH="0" baseline="0" dirty="0">
              <a:ln>
                <a:noFill/>
              </a:ln>
              <a:solidFill>
                <a:schemeClr val="bg1"/>
              </a:solidFill>
              <a:effectLst/>
            </a:endParaRPr>
          </a:p>
        </p:txBody>
      </p:sp>
      <p:sp>
        <p:nvSpPr>
          <p:cNvPr id="12" name="Rectangle 1">
            <a:extLst>
              <a:ext uri="{FF2B5EF4-FFF2-40B4-BE49-F238E27FC236}">
                <a16:creationId xmlns:a16="http://schemas.microsoft.com/office/drawing/2014/main" id="{16986B45-8A10-9CEF-CD5A-6163849B735A}"/>
              </a:ext>
            </a:extLst>
          </p:cNvPr>
          <p:cNvSpPr>
            <a:spLocks noChangeArrowheads="1"/>
          </p:cNvSpPr>
          <p:nvPr/>
        </p:nvSpPr>
        <p:spPr bwMode="auto">
          <a:xfrm>
            <a:off x="685800" y="3063239"/>
            <a:ext cx="3687417" cy="94614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fontAlgn="base">
              <a:spcBef>
                <a:spcPts val="0"/>
              </a:spcBef>
              <a:spcAft>
                <a:spcPts val="0"/>
              </a:spcAft>
            </a:pPr>
            <a:r>
              <a:rPr lang="en-IN"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Alternative flow 4C: </a:t>
            </a:r>
            <a:r>
              <a:rPr lang="en-IN"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Sign- in as a guest and browse through the application</a:t>
            </a:r>
            <a:r>
              <a:rPr lang="en-US" dirty="0">
                <a:solidFill>
                  <a:schemeClr val="bg1"/>
                </a:solidFill>
                <a:effectLst/>
                <a:latin typeface="Arial" panose="020B0604020202020204" pitchFamily="34" charset="0"/>
                <a:cs typeface="Arial" panose="020B0604020202020204" pitchFamily="34" charset="0"/>
              </a:rPr>
              <a:t> </a:t>
            </a:r>
            <a:endParaRPr kumimoji="0" lang="en-US" alt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aphicFrame>
        <p:nvGraphicFramePr>
          <p:cNvPr id="5" name="Content Placeholder 4">
            <a:extLst>
              <a:ext uri="{FF2B5EF4-FFF2-40B4-BE49-F238E27FC236}">
                <a16:creationId xmlns:a16="http://schemas.microsoft.com/office/drawing/2014/main" id="{BB7488E5-192D-6187-57F9-31DA7E017BC0}"/>
              </a:ext>
            </a:extLst>
          </p:cNvPr>
          <p:cNvGraphicFramePr>
            <a:graphicFrameLocks noGrp="1"/>
          </p:cNvGraphicFramePr>
          <p:nvPr>
            <p:ph idx="1"/>
            <p:extLst>
              <p:ext uri="{D42A27DB-BD31-4B8C-83A1-F6EECF244321}">
                <p14:modId xmlns:p14="http://schemas.microsoft.com/office/powerpoint/2010/main" val="1258465379"/>
              </p:ext>
            </p:extLst>
          </p:nvPr>
        </p:nvGraphicFramePr>
        <p:xfrm>
          <a:off x="5178903" y="1025611"/>
          <a:ext cx="6257925" cy="4662453"/>
        </p:xfrm>
        <a:graphic>
          <a:graphicData uri="http://schemas.openxmlformats.org/drawingml/2006/table">
            <a:tbl>
              <a:tblPr firstRow="1" firstCol="1" bandRow="1">
                <a:tableStyleId>{5C22544A-7EE6-4342-B048-85BDC9FD1C3A}</a:tableStyleId>
              </a:tblPr>
              <a:tblGrid>
                <a:gridCol w="1943100">
                  <a:extLst>
                    <a:ext uri="{9D8B030D-6E8A-4147-A177-3AD203B41FA5}">
                      <a16:colId xmlns:a16="http://schemas.microsoft.com/office/drawing/2014/main" val="2824791836"/>
                    </a:ext>
                  </a:extLst>
                </a:gridCol>
                <a:gridCol w="4314825">
                  <a:extLst>
                    <a:ext uri="{9D8B030D-6E8A-4147-A177-3AD203B41FA5}">
                      <a16:colId xmlns:a16="http://schemas.microsoft.com/office/drawing/2014/main" val="844121433"/>
                    </a:ext>
                  </a:extLst>
                </a:gridCol>
              </a:tblGrid>
              <a:tr h="1485973">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Description</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90500" marR="190500" marT="95250" marB="95250"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This scenario describes the situation in which the user does not want to sign up for the application but wants to browse through the application.</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90500" marR="190500" marT="190500" marB="190500"/>
                </a:tc>
                <a:extLst>
                  <a:ext uri="{0D108BD9-81ED-4DB2-BD59-A6C34878D82A}">
                    <a16:rowId xmlns:a16="http://schemas.microsoft.com/office/drawing/2014/main" val="3012784177"/>
                  </a:ext>
                </a:extLst>
              </a:tr>
              <a:tr h="973894">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4C1</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90500" marR="190500" marT="95250" marB="95250"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User uses the option of continue as Guest to enter into the application.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90500" marR="190500" marT="190500" marB="190500"/>
                </a:tc>
                <a:extLst>
                  <a:ext uri="{0D108BD9-81ED-4DB2-BD59-A6C34878D82A}">
                    <a16:rowId xmlns:a16="http://schemas.microsoft.com/office/drawing/2014/main" val="3367307475"/>
                  </a:ext>
                </a:extLst>
              </a:tr>
              <a:tr h="957430">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4C2</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90500" marR="190500" marT="95250" marB="95250"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User browses through the application to explore different options. </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90500" marR="190500" marT="190500" marB="190500"/>
                </a:tc>
                <a:extLst>
                  <a:ext uri="{0D108BD9-81ED-4DB2-BD59-A6C34878D82A}">
                    <a16:rowId xmlns:a16="http://schemas.microsoft.com/office/drawing/2014/main" val="195289830"/>
                  </a:ext>
                </a:extLst>
              </a:tr>
              <a:tr h="1245156">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Termination outcome</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90500" marR="190500" marT="95250" marB="95250"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User was successfully able to browse and look for the desired details.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90500" marR="190500" marT="190500" marB="190500"/>
                </a:tc>
                <a:extLst>
                  <a:ext uri="{0D108BD9-81ED-4DB2-BD59-A6C34878D82A}">
                    <a16:rowId xmlns:a16="http://schemas.microsoft.com/office/drawing/2014/main" val="3652902921"/>
                  </a:ext>
                </a:extLst>
              </a:tr>
            </a:tbl>
          </a:graphicData>
        </a:graphic>
      </p:graphicFrame>
    </p:spTree>
    <p:extLst>
      <p:ext uri="{BB962C8B-B14F-4D97-AF65-F5344CB8AC3E}">
        <p14:creationId xmlns:p14="http://schemas.microsoft.com/office/powerpoint/2010/main" val="156954248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9D8DEA47-1AD5-5070-B1E7-9B8DC87336CD}"/>
              </a:ext>
            </a:extLst>
          </p:cNvPr>
          <p:cNvSpPr>
            <a:spLocks noGrp="1"/>
          </p:cNvSpPr>
          <p:nvPr>
            <p:ph type="title"/>
          </p:nvPr>
        </p:nvSpPr>
        <p:spPr>
          <a:xfrm>
            <a:off x="685800" y="1066163"/>
            <a:ext cx="3306744" cy="5148371"/>
          </a:xfrm>
        </p:spPr>
        <p:txBody>
          <a:bodyPr>
            <a:normAutofit/>
          </a:bodyPr>
          <a:lstStyle/>
          <a:p>
            <a:pPr algn="ctr"/>
            <a:r>
              <a:rPr lang="en-US" sz="3600" dirty="0">
                <a:solidFill>
                  <a:schemeClr val="bg1"/>
                </a:solidFill>
                <a:latin typeface="Arial" panose="020B0604020202020204" pitchFamily="34" charset="0"/>
                <a:cs typeface="Arial" panose="020B0604020202020204" pitchFamily="34" charset="0"/>
              </a:rPr>
              <a:t>Use Case 1</a:t>
            </a:r>
          </a:p>
        </p:txBody>
      </p:sp>
      <p:graphicFrame>
        <p:nvGraphicFramePr>
          <p:cNvPr id="7" name="Content Placeholder 2">
            <a:extLst>
              <a:ext uri="{FF2B5EF4-FFF2-40B4-BE49-F238E27FC236}">
                <a16:creationId xmlns:a16="http://schemas.microsoft.com/office/drawing/2014/main" id="{B32D3744-F364-D962-1F33-AA1ECF0EB2DD}"/>
              </a:ext>
            </a:extLst>
          </p:cNvPr>
          <p:cNvGraphicFramePr>
            <a:graphicFrameLocks noGrp="1"/>
          </p:cNvGraphicFramePr>
          <p:nvPr>
            <p:ph idx="1"/>
            <p:extLst>
              <p:ext uri="{D42A27DB-BD31-4B8C-83A1-F6EECF244321}">
                <p14:modId xmlns:p14="http://schemas.microsoft.com/office/powerpoint/2010/main" val="1955180816"/>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0851964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A55AEB92-DB81-51BE-6A7F-D2CB921B5B46}"/>
              </a:ext>
            </a:extLst>
          </p:cNvPr>
          <p:cNvSpPr>
            <a:spLocks noGrp="1"/>
          </p:cNvSpPr>
          <p:nvPr>
            <p:ph type="title"/>
          </p:nvPr>
        </p:nvSpPr>
        <p:spPr>
          <a:xfrm>
            <a:off x="342818" y="1066163"/>
            <a:ext cx="3950372" cy="5148371"/>
          </a:xfrm>
        </p:spPr>
        <p:txBody>
          <a:bodyPr>
            <a:normAutofit/>
          </a:bodyPr>
          <a:lstStyle/>
          <a:p>
            <a:pPr algn="l"/>
            <a:r>
              <a:rPr lang="en-US" sz="3600" dirty="0">
                <a:solidFill>
                  <a:schemeClr val="bg1"/>
                </a:solidFill>
                <a:latin typeface="Arial" panose="020B0604020202020204" pitchFamily="34" charset="0"/>
                <a:cs typeface="Arial" panose="020B0604020202020204" pitchFamily="34" charset="0"/>
              </a:rPr>
              <a:t>Use Case 2 Middle Weight</a:t>
            </a:r>
          </a:p>
        </p:txBody>
      </p:sp>
      <p:graphicFrame>
        <p:nvGraphicFramePr>
          <p:cNvPr id="4" name="Content Placeholder 3">
            <a:extLst>
              <a:ext uri="{FF2B5EF4-FFF2-40B4-BE49-F238E27FC236}">
                <a16:creationId xmlns:a16="http://schemas.microsoft.com/office/drawing/2014/main" id="{CA565FC2-7F3E-9D83-E63B-3FC74C9D166C}"/>
              </a:ext>
            </a:extLst>
          </p:cNvPr>
          <p:cNvGraphicFramePr>
            <a:graphicFrameLocks noGrp="1"/>
          </p:cNvGraphicFramePr>
          <p:nvPr>
            <p:ph idx="1"/>
            <p:extLst>
              <p:ext uri="{D42A27DB-BD31-4B8C-83A1-F6EECF244321}">
                <p14:modId xmlns:p14="http://schemas.microsoft.com/office/powerpoint/2010/main" val="1241694230"/>
              </p:ext>
            </p:extLst>
          </p:nvPr>
        </p:nvGraphicFramePr>
        <p:xfrm>
          <a:off x="4991548" y="371214"/>
          <a:ext cx="6857634" cy="6199787"/>
        </p:xfrm>
        <a:graphic>
          <a:graphicData uri="http://schemas.openxmlformats.org/drawingml/2006/table">
            <a:tbl>
              <a:tblPr firstRow="1" firstCol="1" bandRow="1">
                <a:tableStyleId>{5C22544A-7EE6-4342-B048-85BDC9FD1C3A}</a:tableStyleId>
              </a:tblPr>
              <a:tblGrid>
                <a:gridCol w="3419850">
                  <a:extLst>
                    <a:ext uri="{9D8B030D-6E8A-4147-A177-3AD203B41FA5}">
                      <a16:colId xmlns:a16="http://schemas.microsoft.com/office/drawing/2014/main" val="3323465144"/>
                    </a:ext>
                  </a:extLst>
                </a:gridCol>
                <a:gridCol w="3437784">
                  <a:extLst>
                    <a:ext uri="{9D8B030D-6E8A-4147-A177-3AD203B41FA5}">
                      <a16:colId xmlns:a16="http://schemas.microsoft.com/office/drawing/2014/main" val="1142586876"/>
                    </a:ext>
                  </a:extLst>
                </a:gridCol>
              </a:tblGrid>
              <a:tr h="656928">
                <a:tc>
                  <a:txBody>
                    <a:bodyPr/>
                    <a:lstStyle/>
                    <a:p>
                      <a:pPr marL="0" marR="0">
                        <a:lnSpc>
                          <a:spcPts val="1800"/>
                        </a:lnSpc>
                        <a:spcBef>
                          <a:spcPts val="0"/>
                        </a:spcBef>
                        <a:spcAft>
                          <a:spcPts val="800"/>
                        </a:spcAft>
                      </a:pPr>
                      <a:r>
                        <a:rPr lang="en-IN" sz="1400">
                          <a:effectLst/>
                          <a:latin typeface="Arial" panose="020B0604020202020204" pitchFamily="34" charset="0"/>
                          <a:cs typeface="Arial" panose="020B0604020202020204" pitchFamily="34" charset="0"/>
                        </a:rPr>
                        <a:t>Use Case 2</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L="137761" marR="137761" marT="68881" marB="68881" anchor="ctr"/>
                </a:tc>
                <a:tc>
                  <a:txBody>
                    <a:bodyPr/>
                    <a:lstStyle/>
                    <a:p>
                      <a:pPr marL="0" marR="0">
                        <a:lnSpc>
                          <a:spcPct val="107000"/>
                        </a:lnSpc>
                        <a:spcBef>
                          <a:spcPts val="0"/>
                        </a:spcBef>
                        <a:spcAft>
                          <a:spcPts val="800"/>
                        </a:spcAft>
                      </a:pPr>
                      <a:r>
                        <a:rPr lang="en-IN" sz="1400" dirty="0">
                          <a:effectLst/>
                          <a:latin typeface="Arial" panose="020B0604020202020204" pitchFamily="34" charset="0"/>
                          <a:cs typeface="Arial" panose="020B0604020202020204" pitchFamily="34" charset="0"/>
                        </a:rPr>
                        <a:t>Safe and cheaper travel options</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37761" marR="137761" marT="137761" marB="137761"/>
                </a:tc>
                <a:extLst>
                  <a:ext uri="{0D108BD9-81ED-4DB2-BD59-A6C34878D82A}">
                    <a16:rowId xmlns:a16="http://schemas.microsoft.com/office/drawing/2014/main" val="3505450879"/>
                  </a:ext>
                </a:extLst>
              </a:tr>
              <a:tr h="656928">
                <a:tc>
                  <a:txBody>
                    <a:bodyPr/>
                    <a:lstStyle/>
                    <a:p>
                      <a:pPr marL="0" marR="0">
                        <a:lnSpc>
                          <a:spcPts val="1800"/>
                        </a:lnSpc>
                        <a:spcBef>
                          <a:spcPts val="0"/>
                        </a:spcBef>
                        <a:spcAft>
                          <a:spcPts val="800"/>
                        </a:spcAft>
                      </a:pPr>
                      <a:r>
                        <a:rPr lang="en-IN" sz="1400">
                          <a:effectLst/>
                          <a:latin typeface="Arial" panose="020B0604020202020204" pitchFamily="34" charset="0"/>
                          <a:cs typeface="Arial" panose="020B0604020202020204" pitchFamily="34" charset="0"/>
                        </a:rPr>
                        <a:t>Actor</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L="137761" marR="137761" marT="68881" marB="68881" anchor="ctr"/>
                </a:tc>
                <a:tc>
                  <a:txBody>
                    <a:bodyPr/>
                    <a:lstStyle/>
                    <a:p>
                      <a:pPr marL="0" marR="0">
                        <a:lnSpc>
                          <a:spcPct val="107000"/>
                        </a:lnSpc>
                        <a:spcBef>
                          <a:spcPts val="0"/>
                        </a:spcBef>
                        <a:spcAft>
                          <a:spcPts val="800"/>
                        </a:spcAft>
                      </a:pPr>
                      <a:r>
                        <a:rPr lang="en-IN" sz="1400" dirty="0">
                          <a:effectLst/>
                          <a:latin typeface="Arial" panose="020B0604020202020204" pitchFamily="34" charset="0"/>
                          <a:cs typeface="Arial" panose="020B0604020202020204" pitchFamily="34" charset="0"/>
                        </a:rPr>
                        <a:t>User</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37761" marR="137761" marT="137761" marB="137761"/>
                </a:tc>
                <a:extLst>
                  <a:ext uri="{0D108BD9-81ED-4DB2-BD59-A6C34878D82A}">
                    <a16:rowId xmlns:a16="http://schemas.microsoft.com/office/drawing/2014/main" val="610095291"/>
                  </a:ext>
                </a:extLst>
              </a:tr>
              <a:tr h="1288784">
                <a:tc>
                  <a:txBody>
                    <a:bodyPr/>
                    <a:lstStyle/>
                    <a:p>
                      <a:pPr marL="0" marR="0">
                        <a:lnSpc>
                          <a:spcPct val="107000"/>
                        </a:lnSpc>
                        <a:spcBef>
                          <a:spcPts val="0"/>
                        </a:spcBef>
                        <a:spcAft>
                          <a:spcPts val="800"/>
                        </a:spcAft>
                      </a:pPr>
                      <a:r>
                        <a:rPr lang="en-IN" sz="1400" dirty="0">
                          <a:effectLst/>
                          <a:latin typeface="Arial" panose="020B0604020202020204" pitchFamily="34" charset="0"/>
                          <a:cs typeface="Arial" panose="020B0604020202020204" pitchFamily="34" charset="0"/>
                        </a:rPr>
                        <a:t>A user can log in to the website for ad-free content and then select the preferred travel destination which shows the list of available flights sorted by price. The user will also have the option to sort based on popular flights.</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37761" marR="137761" marT="137761" marB="137761"/>
                </a:tc>
                <a:tc>
                  <a:txBody>
                    <a:bodyPr/>
                    <a:lstStyle/>
                    <a:p>
                      <a:endParaRPr lang="en-US" sz="1400" dirty="0">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736701070"/>
                  </a:ext>
                </a:extLst>
              </a:tr>
              <a:tr h="1248278">
                <a:tc>
                  <a:txBody>
                    <a:bodyPr/>
                    <a:lstStyle/>
                    <a:p>
                      <a:pPr marL="0" marR="0">
                        <a:lnSpc>
                          <a:spcPts val="1800"/>
                        </a:lnSpc>
                        <a:spcBef>
                          <a:spcPts val="0"/>
                        </a:spcBef>
                        <a:spcAft>
                          <a:spcPts val="800"/>
                        </a:spcAft>
                      </a:pPr>
                      <a:r>
                        <a:rPr lang="en-IN" sz="1400" dirty="0">
                          <a:effectLst/>
                          <a:latin typeface="Arial" panose="020B0604020202020204" pitchFamily="34" charset="0"/>
                          <a:cs typeface="Arial" panose="020B0604020202020204" pitchFamily="34" charset="0"/>
                        </a:rPr>
                        <a:t>Alternative Flow 1</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37761" marR="137761" marT="68881" marB="68881" anchor="ctr"/>
                </a:tc>
                <a:tc>
                  <a:txBody>
                    <a:bodyPr/>
                    <a:lstStyle/>
                    <a:p>
                      <a:pPr marL="0" marR="0">
                        <a:lnSpc>
                          <a:spcPct val="107000"/>
                        </a:lnSpc>
                        <a:spcBef>
                          <a:spcPts val="0"/>
                        </a:spcBef>
                        <a:spcAft>
                          <a:spcPts val="800"/>
                        </a:spcAft>
                      </a:pPr>
                      <a:r>
                        <a:rPr lang="en-IN" sz="1400" dirty="0">
                          <a:effectLst/>
                          <a:latin typeface="Arial" panose="020B0604020202020204" pitchFamily="34" charset="0"/>
                          <a:cs typeface="Arial" panose="020B0604020202020204" pitchFamily="34" charset="0"/>
                        </a:rPr>
                        <a:t>User can go to plan trip section where he/she will enter the travel destination and can get the different quotes and plans available. Plans from start to end which includes flight tickets, stay, places to visit, etc.</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37761" marR="137761" marT="137761" marB="137761"/>
                </a:tc>
                <a:extLst>
                  <a:ext uri="{0D108BD9-81ED-4DB2-BD59-A6C34878D82A}">
                    <a16:rowId xmlns:a16="http://schemas.microsoft.com/office/drawing/2014/main" val="2583458227"/>
                  </a:ext>
                </a:extLst>
              </a:tr>
              <a:tr h="1345877">
                <a:tc>
                  <a:txBody>
                    <a:bodyPr/>
                    <a:lstStyle/>
                    <a:p>
                      <a:pPr marL="0" marR="0">
                        <a:lnSpc>
                          <a:spcPts val="1800"/>
                        </a:lnSpc>
                        <a:spcBef>
                          <a:spcPts val="0"/>
                        </a:spcBef>
                        <a:spcAft>
                          <a:spcPts val="800"/>
                        </a:spcAft>
                      </a:pPr>
                      <a:r>
                        <a:rPr lang="en-IN" sz="1400" dirty="0">
                          <a:effectLst/>
                          <a:latin typeface="Arial" panose="020B0604020202020204" pitchFamily="34" charset="0"/>
                          <a:cs typeface="Arial" panose="020B0604020202020204" pitchFamily="34" charset="0"/>
                        </a:rPr>
                        <a:t>Alternative Flow 2</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37761" marR="137761" marT="68881" marB="68881" anchor="ctr"/>
                </a:tc>
                <a:tc>
                  <a:txBody>
                    <a:bodyPr/>
                    <a:lstStyle/>
                    <a:p>
                      <a:pPr marL="0" marR="0">
                        <a:lnSpc>
                          <a:spcPct val="107000"/>
                        </a:lnSpc>
                        <a:spcBef>
                          <a:spcPts val="0"/>
                        </a:spcBef>
                        <a:spcAft>
                          <a:spcPts val="800"/>
                        </a:spcAft>
                      </a:pPr>
                      <a:r>
                        <a:rPr lang="en-IN" sz="1400" dirty="0">
                          <a:effectLst/>
                          <a:latin typeface="Arial" panose="020B0604020202020204" pitchFamily="34" charset="0"/>
                          <a:cs typeface="Arial" panose="020B0604020202020204" pitchFamily="34" charset="0"/>
                        </a:rPr>
                        <a:t>User can got to plan your own trip section where he/she will plan their own travel by checking options like different flights available, stay options and other things.</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L="137761" marR="137761" marT="137761" marB="137761"/>
                </a:tc>
                <a:extLst>
                  <a:ext uri="{0D108BD9-81ED-4DB2-BD59-A6C34878D82A}">
                    <a16:rowId xmlns:a16="http://schemas.microsoft.com/office/drawing/2014/main" val="1647119640"/>
                  </a:ext>
                </a:extLst>
              </a:tr>
            </a:tbl>
          </a:graphicData>
        </a:graphic>
      </p:graphicFrame>
    </p:spTree>
    <p:extLst>
      <p:ext uri="{BB962C8B-B14F-4D97-AF65-F5344CB8AC3E}">
        <p14:creationId xmlns:p14="http://schemas.microsoft.com/office/powerpoint/2010/main" val="2858076378"/>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DCE91AFB-E05C-E2F0-4E72-A02FF8172D1E}"/>
              </a:ext>
            </a:extLst>
          </p:cNvPr>
          <p:cNvSpPr>
            <a:spLocks noGrp="1"/>
          </p:cNvSpPr>
          <p:nvPr>
            <p:ph type="title"/>
          </p:nvPr>
        </p:nvSpPr>
        <p:spPr>
          <a:xfrm>
            <a:off x="387275" y="1066163"/>
            <a:ext cx="4098663" cy="5148371"/>
          </a:xfrm>
        </p:spPr>
        <p:txBody>
          <a:bodyPr>
            <a:normAutofit/>
          </a:bodyPr>
          <a:lstStyle/>
          <a:p>
            <a:pPr algn="l"/>
            <a:r>
              <a:rPr lang="en-US" sz="3600" dirty="0">
                <a:solidFill>
                  <a:schemeClr val="bg1"/>
                </a:solidFill>
                <a:latin typeface="Arial" panose="020B0604020202020204" pitchFamily="34" charset="0"/>
                <a:cs typeface="Arial" panose="020B0604020202020204" pitchFamily="34" charset="0"/>
              </a:rPr>
              <a:t>Use Case 3</a:t>
            </a:r>
            <a:br>
              <a:rPr lang="en-US" sz="3600" dirty="0">
                <a:solidFill>
                  <a:schemeClr val="bg1"/>
                </a:solidFill>
                <a:latin typeface="Arial" panose="020B0604020202020204" pitchFamily="34" charset="0"/>
                <a:cs typeface="Arial" panose="020B0604020202020204" pitchFamily="34" charset="0"/>
              </a:rPr>
            </a:br>
            <a:r>
              <a:rPr lang="en-US" sz="3600" dirty="0">
                <a:solidFill>
                  <a:schemeClr val="bg1"/>
                </a:solidFill>
                <a:latin typeface="Arial" panose="020B0604020202020204" pitchFamily="34" charset="0"/>
                <a:cs typeface="Arial" panose="020B0604020202020204" pitchFamily="34" charset="0"/>
              </a:rPr>
              <a:t>Basic Weight</a:t>
            </a:r>
          </a:p>
        </p:txBody>
      </p:sp>
      <p:graphicFrame>
        <p:nvGraphicFramePr>
          <p:cNvPr id="4" name="Content Placeholder 3">
            <a:extLst>
              <a:ext uri="{FF2B5EF4-FFF2-40B4-BE49-F238E27FC236}">
                <a16:creationId xmlns:a16="http://schemas.microsoft.com/office/drawing/2014/main" id="{9E0C58A7-F142-6578-1BF6-E0B561398321}"/>
              </a:ext>
            </a:extLst>
          </p:cNvPr>
          <p:cNvGraphicFramePr>
            <a:graphicFrameLocks noGrp="1"/>
          </p:cNvGraphicFramePr>
          <p:nvPr>
            <p:ph idx="1"/>
            <p:extLst>
              <p:ext uri="{D42A27DB-BD31-4B8C-83A1-F6EECF244321}">
                <p14:modId xmlns:p14="http://schemas.microsoft.com/office/powerpoint/2010/main" val="3320461035"/>
              </p:ext>
            </p:extLst>
          </p:nvPr>
        </p:nvGraphicFramePr>
        <p:xfrm>
          <a:off x="5279472" y="1029415"/>
          <a:ext cx="6290227" cy="4736991"/>
        </p:xfrm>
        <a:graphic>
          <a:graphicData uri="http://schemas.openxmlformats.org/drawingml/2006/table">
            <a:tbl>
              <a:tblPr firstRow="1" firstCol="1" bandRow="1">
                <a:tableStyleId>{5C22544A-7EE6-4342-B048-85BDC9FD1C3A}</a:tableStyleId>
              </a:tblPr>
              <a:tblGrid>
                <a:gridCol w="1750548">
                  <a:extLst>
                    <a:ext uri="{9D8B030D-6E8A-4147-A177-3AD203B41FA5}">
                      <a16:colId xmlns:a16="http://schemas.microsoft.com/office/drawing/2014/main" val="384478121"/>
                    </a:ext>
                  </a:extLst>
                </a:gridCol>
                <a:gridCol w="4539679">
                  <a:extLst>
                    <a:ext uri="{9D8B030D-6E8A-4147-A177-3AD203B41FA5}">
                      <a16:colId xmlns:a16="http://schemas.microsoft.com/office/drawing/2014/main" val="637922013"/>
                    </a:ext>
                  </a:extLst>
                </a:gridCol>
              </a:tblGrid>
              <a:tr h="798138">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Use Case 3</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275243" marR="275243" marT="137622" marB="137622"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Travel based on business needs</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75243" marR="275243" marT="275243" marB="275243"/>
                </a:tc>
                <a:extLst>
                  <a:ext uri="{0D108BD9-81ED-4DB2-BD59-A6C34878D82A}">
                    <a16:rowId xmlns:a16="http://schemas.microsoft.com/office/drawing/2014/main" val="958520154"/>
                  </a:ext>
                </a:extLst>
              </a:tr>
              <a:tr h="798138">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Actor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75243" marR="275243" marT="137622" marB="137622"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User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75243" marR="275243" marT="275243" marB="275243"/>
                </a:tc>
                <a:extLst>
                  <a:ext uri="{0D108BD9-81ED-4DB2-BD59-A6C34878D82A}">
                    <a16:rowId xmlns:a16="http://schemas.microsoft.com/office/drawing/2014/main" val="3719704899"/>
                  </a:ext>
                </a:extLst>
              </a:tr>
              <a:tr h="2989801">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Basic Flow</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275243" marR="275243" marT="137622" marB="137622"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A frequent traveller can sign up for Elite membership plan which auto populates the list of previous destination that the user has travelled. Once the user picks the location, the application automatically shows the next available flight with the cheapest cost for economy and business class. The traveller information and the payment details gets auto-populated, and the user can confirm the booking in just 3 clicks. </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275243" marR="275243" marT="275243" marB="275243"/>
                </a:tc>
                <a:extLst>
                  <a:ext uri="{0D108BD9-81ED-4DB2-BD59-A6C34878D82A}">
                    <a16:rowId xmlns:a16="http://schemas.microsoft.com/office/drawing/2014/main" val="288021312"/>
                  </a:ext>
                </a:extLst>
              </a:tr>
            </a:tbl>
          </a:graphicData>
        </a:graphic>
      </p:graphicFrame>
    </p:spTree>
    <p:extLst>
      <p:ext uri="{BB962C8B-B14F-4D97-AF65-F5344CB8AC3E}">
        <p14:creationId xmlns:p14="http://schemas.microsoft.com/office/powerpoint/2010/main" val="173961187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10D46835-7FCF-5070-9A1A-ECF9E3DE41BE}"/>
              </a:ext>
            </a:extLst>
          </p:cNvPr>
          <p:cNvSpPr>
            <a:spLocks noGrp="1"/>
          </p:cNvSpPr>
          <p:nvPr>
            <p:ph type="title"/>
          </p:nvPr>
        </p:nvSpPr>
        <p:spPr>
          <a:xfrm>
            <a:off x="685799" y="1066163"/>
            <a:ext cx="3724835" cy="5148371"/>
          </a:xfrm>
        </p:spPr>
        <p:txBody>
          <a:bodyPr>
            <a:normAutofit/>
          </a:bodyPr>
          <a:lstStyle/>
          <a:p>
            <a:pPr algn="l"/>
            <a:r>
              <a:rPr lang="en-US" sz="3600" dirty="0">
                <a:solidFill>
                  <a:schemeClr val="bg1"/>
                </a:solidFill>
                <a:latin typeface="Arial" panose="020B0604020202020204" pitchFamily="34" charset="0"/>
                <a:cs typeface="Arial" panose="020B0604020202020204" pitchFamily="34" charset="0"/>
              </a:rPr>
              <a:t>Use Case 4 Basic Weight</a:t>
            </a:r>
          </a:p>
        </p:txBody>
      </p:sp>
      <p:graphicFrame>
        <p:nvGraphicFramePr>
          <p:cNvPr id="4" name="Content Placeholder 3">
            <a:extLst>
              <a:ext uri="{FF2B5EF4-FFF2-40B4-BE49-F238E27FC236}">
                <a16:creationId xmlns:a16="http://schemas.microsoft.com/office/drawing/2014/main" id="{D5AEF271-1392-299C-50D4-E1DF5B54C1DD}"/>
              </a:ext>
            </a:extLst>
          </p:cNvPr>
          <p:cNvGraphicFramePr>
            <a:graphicFrameLocks noGrp="1"/>
          </p:cNvGraphicFramePr>
          <p:nvPr>
            <p:ph idx="1"/>
            <p:extLst>
              <p:ext uri="{D42A27DB-BD31-4B8C-83A1-F6EECF244321}">
                <p14:modId xmlns:p14="http://schemas.microsoft.com/office/powerpoint/2010/main" val="1034435138"/>
              </p:ext>
            </p:extLst>
          </p:nvPr>
        </p:nvGraphicFramePr>
        <p:xfrm>
          <a:off x="5279472" y="1210044"/>
          <a:ext cx="6290227" cy="4179536"/>
        </p:xfrm>
        <a:graphic>
          <a:graphicData uri="http://schemas.openxmlformats.org/drawingml/2006/table">
            <a:tbl>
              <a:tblPr firstRow="1" firstCol="1" bandRow="1">
                <a:tableStyleId>{5C22544A-7EE6-4342-B048-85BDC9FD1C3A}</a:tableStyleId>
              </a:tblPr>
              <a:tblGrid>
                <a:gridCol w="1935825">
                  <a:extLst>
                    <a:ext uri="{9D8B030D-6E8A-4147-A177-3AD203B41FA5}">
                      <a16:colId xmlns:a16="http://schemas.microsoft.com/office/drawing/2014/main" val="582461622"/>
                    </a:ext>
                  </a:extLst>
                </a:gridCol>
                <a:gridCol w="4354402">
                  <a:extLst>
                    <a:ext uri="{9D8B030D-6E8A-4147-A177-3AD203B41FA5}">
                      <a16:colId xmlns:a16="http://schemas.microsoft.com/office/drawing/2014/main" val="232305295"/>
                    </a:ext>
                  </a:extLst>
                </a:gridCol>
              </a:tblGrid>
              <a:tr h="845049">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Use Case 4</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88498" marR="288498" marT="144249" marB="144249"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Book travel itinerary effortlessly</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88498" marR="288498" marT="288498" marB="288498"/>
                </a:tc>
                <a:extLst>
                  <a:ext uri="{0D108BD9-81ED-4DB2-BD59-A6C34878D82A}">
                    <a16:rowId xmlns:a16="http://schemas.microsoft.com/office/drawing/2014/main" val="965046157"/>
                  </a:ext>
                </a:extLst>
              </a:tr>
              <a:tr h="845049">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Actor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88498" marR="288498" marT="144249" marB="144249" anchor="ctr"/>
                </a:tc>
                <a:tc>
                  <a:txBody>
                    <a:bodyPr/>
                    <a:lstStyle/>
                    <a:p>
                      <a:pPr marL="0" marR="0">
                        <a:lnSpc>
                          <a:spcPct val="107000"/>
                        </a:lnSpc>
                        <a:spcBef>
                          <a:spcPts val="0"/>
                        </a:spcBef>
                        <a:spcAft>
                          <a:spcPts val="800"/>
                        </a:spcAft>
                      </a:pPr>
                      <a:r>
                        <a:rPr lang="en-IN" sz="1600">
                          <a:effectLst/>
                          <a:latin typeface="Arial" panose="020B0604020202020204" pitchFamily="34" charset="0"/>
                          <a:cs typeface="Arial" panose="020B0604020202020204" pitchFamily="34" charset="0"/>
                        </a:rPr>
                        <a:t>User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88498" marR="288498" marT="288498" marB="288498"/>
                </a:tc>
                <a:extLst>
                  <a:ext uri="{0D108BD9-81ED-4DB2-BD59-A6C34878D82A}">
                    <a16:rowId xmlns:a16="http://schemas.microsoft.com/office/drawing/2014/main" val="1075448729"/>
                  </a:ext>
                </a:extLst>
              </a:tr>
              <a:tr h="2489438">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Basic Flow</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288498" marR="288498" marT="144249" marB="144249"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A user can sign up for a frequent traveller account which enables a user save the traveller information and payment card details. The user can book the flight in a quicker manner after selecting the optimal flight based on the destination.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288498" marR="288498" marT="288498" marB="288498"/>
                </a:tc>
                <a:extLst>
                  <a:ext uri="{0D108BD9-81ED-4DB2-BD59-A6C34878D82A}">
                    <a16:rowId xmlns:a16="http://schemas.microsoft.com/office/drawing/2014/main" val="2313081307"/>
                  </a:ext>
                </a:extLst>
              </a:tr>
            </a:tbl>
          </a:graphicData>
        </a:graphic>
      </p:graphicFrame>
    </p:spTree>
    <p:extLst>
      <p:ext uri="{BB962C8B-B14F-4D97-AF65-F5344CB8AC3E}">
        <p14:creationId xmlns:p14="http://schemas.microsoft.com/office/powerpoint/2010/main" val="10818720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9" name="Picture 48">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51" name="Rectangle 5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6" name="Title 1">
            <a:extLst>
              <a:ext uri="{FF2B5EF4-FFF2-40B4-BE49-F238E27FC236}">
                <a16:creationId xmlns:a16="http://schemas.microsoft.com/office/drawing/2014/main" id="{F8421A17-0589-BC47-A464-0E616549641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b="1"/>
              <a:t>OUR Logo</a:t>
            </a:r>
          </a:p>
        </p:txBody>
      </p:sp>
      <p:cxnSp>
        <p:nvCxnSpPr>
          <p:cNvPr id="55" name="Straight Connector 5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BB8D29C-242A-0DFD-E4EE-6AE0E2FF516F}"/>
              </a:ext>
            </a:extLst>
          </p:cNvPr>
          <p:cNvPicPr>
            <a:picLocks noChangeAspect="1"/>
          </p:cNvPicPr>
          <p:nvPr/>
        </p:nvPicPr>
        <p:blipFill>
          <a:blip r:embed="rId4"/>
          <a:stretch>
            <a:fillRect/>
          </a:stretch>
        </p:blipFill>
        <p:spPr>
          <a:xfrm>
            <a:off x="761023" y="2133162"/>
            <a:ext cx="3079455" cy="2241988"/>
          </a:xfrm>
          <a:prstGeom prst="rect">
            <a:avLst/>
          </a:prstGeom>
        </p:spPr>
      </p:pic>
    </p:spTree>
    <p:extLst>
      <p:ext uri="{BB962C8B-B14F-4D97-AF65-F5344CB8AC3E}">
        <p14:creationId xmlns:p14="http://schemas.microsoft.com/office/powerpoint/2010/main" val="288091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418D7956-D2CE-5191-5174-6E8AE50293F1}"/>
              </a:ext>
            </a:extLst>
          </p:cNvPr>
          <p:cNvSpPr>
            <a:spLocks noGrp="1"/>
          </p:cNvSpPr>
          <p:nvPr>
            <p:ph type="title"/>
          </p:nvPr>
        </p:nvSpPr>
        <p:spPr>
          <a:xfrm>
            <a:off x="376519" y="1066163"/>
            <a:ext cx="3979252" cy="5148371"/>
          </a:xfrm>
        </p:spPr>
        <p:txBody>
          <a:bodyPr>
            <a:normAutofit/>
          </a:bodyPr>
          <a:lstStyle/>
          <a:p>
            <a:pPr algn="l"/>
            <a:r>
              <a:rPr lang="en-US" sz="3600" dirty="0">
                <a:solidFill>
                  <a:schemeClr val="bg1"/>
                </a:solidFill>
                <a:latin typeface="Arial" panose="020B0604020202020204" pitchFamily="34" charset="0"/>
                <a:cs typeface="Arial" panose="020B0604020202020204" pitchFamily="34" charset="0"/>
              </a:rPr>
              <a:t>Use Case 5 Middle Weight</a:t>
            </a:r>
          </a:p>
        </p:txBody>
      </p:sp>
      <p:graphicFrame>
        <p:nvGraphicFramePr>
          <p:cNvPr id="4" name="Content Placeholder 3">
            <a:extLst>
              <a:ext uri="{FF2B5EF4-FFF2-40B4-BE49-F238E27FC236}">
                <a16:creationId xmlns:a16="http://schemas.microsoft.com/office/drawing/2014/main" id="{F63F1304-6240-E739-9415-E2994EC371D3}"/>
              </a:ext>
            </a:extLst>
          </p:cNvPr>
          <p:cNvGraphicFramePr>
            <a:graphicFrameLocks noGrp="1"/>
          </p:cNvGraphicFramePr>
          <p:nvPr>
            <p:ph idx="1"/>
            <p:extLst>
              <p:ext uri="{D42A27DB-BD31-4B8C-83A1-F6EECF244321}">
                <p14:modId xmlns:p14="http://schemas.microsoft.com/office/powerpoint/2010/main" val="320087422"/>
              </p:ext>
            </p:extLst>
          </p:nvPr>
        </p:nvGraphicFramePr>
        <p:xfrm>
          <a:off x="4916245" y="161011"/>
          <a:ext cx="7046259" cy="6497165"/>
        </p:xfrm>
        <a:graphic>
          <a:graphicData uri="http://schemas.openxmlformats.org/drawingml/2006/table">
            <a:tbl>
              <a:tblPr firstRow="1" firstCol="1" bandRow="1">
                <a:tableStyleId>{5C22544A-7EE6-4342-B048-85BDC9FD1C3A}</a:tableStyleId>
              </a:tblPr>
              <a:tblGrid>
                <a:gridCol w="3758315">
                  <a:extLst>
                    <a:ext uri="{9D8B030D-6E8A-4147-A177-3AD203B41FA5}">
                      <a16:colId xmlns:a16="http://schemas.microsoft.com/office/drawing/2014/main" val="2135046612"/>
                    </a:ext>
                  </a:extLst>
                </a:gridCol>
                <a:gridCol w="3287944">
                  <a:extLst>
                    <a:ext uri="{9D8B030D-6E8A-4147-A177-3AD203B41FA5}">
                      <a16:colId xmlns:a16="http://schemas.microsoft.com/office/drawing/2014/main" val="1742650104"/>
                    </a:ext>
                  </a:extLst>
                </a:gridCol>
              </a:tblGrid>
              <a:tr h="603522">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Use Case 2</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9551" marR="189551" marT="94776" marB="94776" anchor="ctr"/>
                </a:tc>
                <a:tc>
                  <a:txBody>
                    <a:bodyPr/>
                    <a:lstStyle/>
                    <a:p>
                      <a:pPr marL="0" marR="0">
                        <a:lnSpc>
                          <a:spcPct val="107000"/>
                        </a:lnSpc>
                        <a:spcBef>
                          <a:spcPts val="0"/>
                        </a:spcBef>
                        <a:spcAft>
                          <a:spcPts val="0"/>
                        </a:spcAft>
                      </a:pPr>
                      <a:r>
                        <a:rPr lang="en-IN" sz="1600" dirty="0">
                          <a:effectLst/>
                          <a:latin typeface="Arial" panose="020B0604020202020204" pitchFamily="34" charset="0"/>
                          <a:cs typeface="Arial" panose="020B0604020202020204" pitchFamily="34" charset="0"/>
                        </a:rPr>
                        <a:t>Group tour options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9551" marR="189551" marT="189551" marB="189551"/>
                </a:tc>
                <a:extLst>
                  <a:ext uri="{0D108BD9-81ED-4DB2-BD59-A6C34878D82A}">
                    <a16:rowId xmlns:a16="http://schemas.microsoft.com/office/drawing/2014/main" val="2360966126"/>
                  </a:ext>
                </a:extLst>
              </a:tr>
              <a:tr h="603522">
                <a:tc>
                  <a:txBody>
                    <a:bodyPr/>
                    <a:lstStyle/>
                    <a:p>
                      <a:pPr marL="0" marR="0">
                        <a:lnSpc>
                          <a:spcPts val="1800"/>
                        </a:lnSpc>
                        <a:spcBef>
                          <a:spcPts val="0"/>
                        </a:spcBef>
                        <a:spcAft>
                          <a:spcPts val="800"/>
                        </a:spcAft>
                      </a:pPr>
                      <a:r>
                        <a:rPr lang="en-IN" sz="1600">
                          <a:effectLst/>
                          <a:latin typeface="Arial" panose="020B0604020202020204" pitchFamily="34" charset="0"/>
                          <a:cs typeface="Arial" panose="020B0604020202020204" pitchFamily="34" charset="0"/>
                        </a:rPr>
                        <a:t>Actor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189551" marR="189551" marT="94776" marB="94776"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User</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9551" marR="189551" marT="189551" marB="189551"/>
                </a:tc>
                <a:extLst>
                  <a:ext uri="{0D108BD9-81ED-4DB2-BD59-A6C34878D82A}">
                    <a16:rowId xmlns:a16="http://schemas.microsoft.com/office/drawing/2014/main" val="3522795393"/>
                  </a:ext>
                </a:extLst>
              </a:tr>
              <a:tr h="1364212">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User wants to plan a group trip along with family/friends. They can plan their group trip on our website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9551" marR="189551" marT="189551" marB="189551"/>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 </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238" marR="68238" marT="0" marB="0" anchor="ctr"/>
                </a:tc>
                <a:extLst>
                  <a:ext uri="{0D108BD9-81ED-4DB2-BD59-A6C34878D82A}">
                    <a16:rowId xmlns:a16="http://schemas.microsoft.com/office/drawing/2014/main" val="496816301"/>
                  </a:ext>
                </a:extLst>
              </a:tr>
              <a:tr h="2124900">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Alternative Flow 1</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9551" marR="189551" marT="94776" marB="94776" anchor="ctr"/>
                </a:tc>
                <a:tc>
                  <a:txBody>
                    <a:bodyPr/>
                    <a:lstStyle/>
                    <a:p>
                      <a:pPr marL="0" marR="0">
                        <a:lnSpc>
                          <a:spcPct val="107000"/>
                        </a:lnSpc>
                        <a:spcBef>
                          <a:spcPts val="0"/>
                        </a:spcBef>
                        <a:spcAft>
                          <a:spcPts val="800"/>
                        </a:spcAft>
                      </a:pPr>
                      <a:r>
                        <a:rPr lang="en-IN" sz="1600" dirty="0">
                          <a:effectLst/>
                          <a:latin typeface="Arial" panose="020B0604020202020204" pitchFamily="34" charset="0"/>
                          <a:cs typeface="Arial" panose="020B0604020202020204" pitchFamily="34" charset="0"/>
                        </a:rPr>
                        <a:t>User can search the plan available for group trips. Discounts will be provided since it is a group. User can get the quotes and plan which are already designed by our website.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9551" marR="189551" marT="189551" marB="189551"/>
                </a:tc>
                <a:extLst>
                  <a:ext uri="{0D108BD9-81ED-4DB2-BD59-A6C34878D82A}">
                    <a16:rowId xmlns:a16="http://schemas.microsoft.com/office/drawing/2014/main" val="1109536728"/>
                  </a:ext>
                </a:extLst>
              </a:tr>
              <a:tr h="1617774">
                <a:tc>
                  <a:txBody>
                    <a:bodyPr/>
                    <a:lstStyle/>
                    <a:p>
                      <a:pPr marL="0" marR="0">
                        <a:lnSpc>
                          <a:spcPts val="1800"/>
                        </a:lnSpc>
                        <a:spcBef>
                          <a:spcPts val="0"/>
                        </a:spcBef>
                        <a:spcAft>
                          <a:spcPts val="800"/>
                        </a:spcAft>
                      </a:pPr>
                      <a:r>
                        <a:rPr lang="en-IN" sz="1600" dirty="0">
                          <a:effectLst/>
                          <a:latin typeface="Arial" panose="020B0604020202020204" pitchFamily="34" charset="0"/>
                          <a:cs typeface="Arial" panose="020B0604020202020204" pitchFamily="34" charset="0"/>
                        </a:rPr>
                        <a:t>Alternative Flow 2</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9551" marR="189551" marT="94776" marB="94776" anchor="ctr"/>
                </a:tc>
                <a:tc>
                  <a:txBody>
                    <a:bodyPr/>
                    <a:lstStyle/>
                    <a:p>
                      <a:pPr marL="0" marR="0">
                        <a:lnSpc>
                          <a:spcPct val="107000"/>
                        </a:lnSpc>
                        <a:spcBef>
                          <a:spcPts val="0"/>
                        </a:spcBef>
                        <a:spcAft>
                          <a:spcPts val="0"/>
                        </a:spcAft>
                      </a:pPr>
                      <a:r>
                        <a:rPr lang="en-IN" sz="1600" dirty="0">
                          <a:effectLst/>
                          <a:latin typeface="Arial" panose="020B0604020202020204" pitchFamily="34" charset="0"/>
                          <a:cs typeface="Arial" panose="020B0604020202020204" pitchFamily="34" charset="0"/>
                        </a:rPr>
                        <a:t>User can design and customize their own plan for their whole group. They can select multiple options while booking based on their requirements.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189551" marR="189551" marT="189551" marB="189551"/>
                </a:tc>
                <a:extLst>
                  <a:ext uri="{0D108BD9-81ED-4DB2-BD59-A6C34878D82A}">
                    <a16:rowId xmlns:a16="http://schemas.microsoft.com/office/drawing/2014/main" val="2293677199"/>
                  </a:ext>
                </a:extLst>
              </a:tr>
            </a:tbl>
          </a:graphicData>
        </a:graphic>
      </p:graphicFrame>
    </p:spTree>
    <p:extLst>
      <p:ext uri="{BB962C8B-B14F-4D97-AF65-F5344CB8AC3E}">
        <p14:creationId xmlns:p14="http://schemas.microsoft.com/office/powerpoint/2010/main" val="84422876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descr="Handshake">
            <a:extLst>
              <a:ext uri="{FF2B5EF4-FFF2-40B4-BE49-F238E27FC236}">
                <a16:creationId xmlns:a16="http://schemas.microsoft.com/office/drawing/2014/main" id="{44BFF2A4-B643-93BC-1CA7-EDDAA31580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731" y="2272748"/>
            <a:ext cx="3639337" cy="3639337"/>
          </a:xfrm>
          <a:prstGeom prst="rect">
            <a:avLst/>
          </a:prstGeom>
        </p:spPr>
      </p:pic>
      <p:sp>
        <p:nvSpPr>
          <p:cNvPr id="3" name="Content Placeholder 2">
            <a:extLst>
              <a:ext uri="{FF2B5EF4-FFF2-40B4-BE49-F238E27FC236}">
                <a16:creationId xmlns:a16="http://schemas.microsoft.com/office/drawing/2014/main" id="{D3947E8D-3DFF-7C5A-6F08-8EB08CFA107E}"/>
              </a:ext>
            </a:extLst>
          </p:cNvPr>
          <p:cNvSpPr>
            <a:spLocks noGrp="1"/>
          </p:cNvSpPr>
          <p:nvPr>
            <p:ph idx="1"/>
          </p:nvPr>
        </p:nvSpPr>
        <p:spPr>
          <a:xfrm>
            <a:off x="5689600" y="3313355"/>
            <a:ext cx="5816600" cy="925158"/>
          </a:xfrm>
        </p:spPr>
        <p:txBody>
          <a:bodyPr>
            <a:normAutofit/>
          </a:bodyPr>
          <a:lstStyle/>
          <a:p>
            <a:pPr marL="0" indent="0">
              <a:buNone/>
            </a:pPr>
            <a:r>
              <a:rPr lang="en-US" sz="5400" dirty="0">
                <a:latin typeface="Arial" panose="020B0604020202020204" pitchFamily="34" charset="0"/>
                <a:cs typeface="Arial" panose="020B0604020202020204" pitchFamily="34" charset="0"/>
              </a:rPr>
              <a:t>Thank you </a:t>
            </a:r>
          </a:p>
        </p:txBody>
      </p:sp>
      <p:pic>
        <p:nvPicPr>
          <p:cNvPr id="4" name="Picture 3">
            <a:extLst>
              <a:ext uri="{FF2B5EF4-FFF2-40B4-BE49-F238E27FC236}">
                <a16:creationId xmlns:a16="http://schemas.microsoft.com/office/drawing/2014/main" id="{AF39EF75-10B5-7FFD-C386-197EA5BCB055}"/>
              </a:ext>
            </a:extLst>
          </p:cNvPr>
          <p:cNvPicPr>
            <a:picLocks noChangeAspect="1"/>
          </p:cNvPicPr>
          <p:nvPr/>
        </p:nvPicPr>
        <p:blipFill>
          <a:blip r:embed="rId4"/>
          <a:stretch>
            <a:fillRect/>
          </a:stretch>
        </p:blipFill>
        <p:spPr>
          <a:xfrm>
            <a:off x="10902619" y="283369"/>
            <a:ext cx="1289381" cy="1310862"/>
          </a:xfrm>
          <a:prstGeom prst="rect">
            <a:avLst/>
          </a:prstGeom>
        </p:spPr>
      </p:pic>
    </p:spTree>
    <p:extLst>
      <p:ext uri="{BB962C8B-B14F-4D97-AF65-F5344CB8AC3E}">
        <p14:creationId xmlns:p14="http://schemas.microsoft.com/office/powerpoint/2010/main" val="3031102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retro toy car with a knitted heart tied on its roof">
            <a:extLst>
              <a:ext uri="{FF2B5EF4-FFF2-40B4-BE49-F238E27FC236}">
                <a16:creationId xmlns:a16="http://schemas.microsoft.com/office/drawing/2014/main" id="{9D60F6B3-DB4B-11DA-0757-6FD479BCC997}"/>
              </a:ext>
            </a:extLst>
          </p:cNvPr>
          <p:cNvPicPr>
            <a:picLocks noChangeAspect="1"/>
          </p:cNvPicPr>
          <p:nvPr/>
        </p:nvPicPr>
        <p:blipFill rotWithShape="1">
          <a:blip r:embed="rId3">
            <a:duotone>
              <a:prstClr val="black"/>
              <a:schemeClr val="tx2">
                <a:tint val="45000"/>
                <a:satMod val="400000"/>
              </a:schemeClr>
            </a:duotone>
            <a:alphaModFix amt="30000"/>
          </a:blip>
          <a:srcRect t="16974"/>
          <a:stretch/>
        </p:blipFill>
        <p:spPr>
          <a:xfrm>
            <a:off x="0" y="0"/>
            <a:ext cx="12191980" cy="6857990"/>
          </a:xfrm>
          <a:prstGeom prst="rect">
            <a:avLst/>
          </a:prstGeom>
        </p:spPr>
      </p:pic>
      <p:pic>
        <p:nvPicPr>
          <p:cNvPr id="21" name="Picture 20">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108D930-3A5A-91F2-26A1-693C3AADF3E3}"/>
              </a:ext>
            </a:extLst>
          </p:cNvPr>
          <p:cNvSpPr>
            <a:spLocks noGrp="1"/>
          </p:cNvSpPr>
          <p:nvPr>
            <p:ph type="title"/>
          </p:nvPr>
        </p:nvSpPr>
        <p:spPr>
          <a:xfrm>
            <a:off x="1818042" y="377096"/>
            <a:ext cx="7885356" cy="1293028"/>
          </a:xfrm>
        </p:spPr>
        <p:txBody>
          <a:bodyPr>
            <a:normAutofit/>
          </a:bodyPr>
          <a:lstStyle/>
          <a:p>
            <a:pPr algn="ctr"/>
            <a:r>
              <a:rPr lang="en-IN" b="1" dirty="0">
                <a:effectLst/>
                <a:latin typeface="Arial" panose="020B0604020202020204" pitchFamily="34" charset="0"/>
                <a:ea typeface="Calibri" panose="020F0502020204030204" pitchFamily="34" charset="0"/>
                <a:cs typeface="Arial" panose="020B0604020202020204" pitchFamily="34" charset="0"/>
              </a:rPr>
              <a:t>Product Objectives</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819A295-2840-8C17-1154-79EFE50CC0EF}"/>
              </a:ext>
            </a:extLst>
          </p:cNvPr>
          <p:cNvSpPr>
            <a:spLocks noGrp="1"/>
          </p:cNvSpPr>
          <p:nvPr>
            <p:ph idx="1"/>
          </p:nvPr>
        </p:nvSpPr>
        <p:spPr>
          <a:xfrm>
            <a:off x="685800" y="1441450"/>
            <a:ext cx="10820400" cy="4777235"/>
          </a:xfrm>
        </p:spPr>
        <p:txBody>
          <a:bodyPr>
            <a:noAutofit/>
          </a:bodyPr>
          <a:lstStyle/>
          <a:p>
            <a:pPr marL="342900" marR="0" lvl="0" indent="-342900">
              <a:spcBef>
                <a:spcPts val="0"/>
              </a:spcBef>
              <a:spcAft>
                <a:spcPts val="800"/>
              </a:spcAft>
              <a:buFont typeface="Lato" panose="020F0502020204030203" pitchFamily="34" charset="0"/>
              <a:buChar char="●"/>
              <a:tabLst>
                <a:tab pos="457200" algn="l"/>
              </a:tabLst>
            </a:pPr>
            <a:r>
              <a:rPr lang="en-IN" sz="1800" dirty="0">
                <a:effectLst/>
                <a:latin typeface="Arial" panose="020B0604020202020204" pitchFamily="34" charset="0"/>
                <a:ea typeface="Arial" panose="020B0604020202020204" pitchFamily="34" charset="0"/>
                <a:cs typeface="Arial" panose="020B0604020202020204" pitchFamily="34" charset="0"/>
              </a:rPr>
              <a:t>To deliver an adventurous and cheerful holiday experience to all age groups and provide</a:t>
            </a:r>
            <a:r>
              <a:rPr lang="en-US" sz="1800" dirty="0">
                <a:effectLst/>
                <a:latin typeface="Arial" panose="020B0604020202020204" pitchFamily="34" charset="0"/>
                <a:ea typeface="Arial" panose="020B0604020202020204" pitchFamily="34" charset="0"/>
                <a:cs typeface="Arial" panose="020B0604020202020204" pitchFamily="34" charset="0"/>
              </a:rPr>
              <a:t> expeditions and memories that would satisfy each customer.</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To provide consumers with rates and vacation packages that include rental cars, travel flight tickets, accommodation services, etc.</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To provide consumers with destination recommendations with respect to the seasons.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To provide a stress-free vacation experience to the consumers by providing essential services all in a single package.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To provide offers to special users based on their travel history with us.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To provide a simple user-friendly registration process for the consumers.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To provide travel recommendations to the consumers like local cuisines, historical places, adventure-oriented activities, etc.</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Provide preplanned and recommended itinerary to travel the places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Include a virtual vault where user can store the flight tickets and the hotel passes.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To compare the best available hotels, flights etc. across different websites based on the prices and reviews. </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EAB72B9-2846-ED86-6691-602FA454F7A4}"/>
              </a:ext>
            </a:extLst>
          </p:cNvPr>
          <p:cNvPicPr>
            <a:picLocks noChangeAspect="1"/>
          </p:cNvPicPr>
          <p:nvPr/>
        </p:nvPicPr>
        <p:blipFill>
          <a:blip r:embed="rId5"/>
          <a:stretch>
            <a:fillRect/>
          </a:stretch>
        </p:blipFill>
        <p:spPr>
          <a:xfrm>
            <a:off x="10831039" y="186861"/>
            <a:ext cx="1289381" cy="1310862"/>
          </a:xfrm>
          <a:prstGeom prst="rect">
            <a:avLst/>
          </a:prstGeom>
        </p:spPr>
      </p:pic>
    </p:spTree>
    <p:extLst>
      <p:ext uri="{BB962C8B-B14F-4D97-AF65-F5344CB8AC3E}">
        <p14:creationId xmlns:p14="http://schemas.microsoft.com/office/powerpoint/2010/main" val="876870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Items on a table">
            <a:extLst>
              <a:ext uri="{FF2B5EF4-FFF2-40B4-BE49-F238E27FC236}">
                <a16:creationId xmlns:a16="http://schemas.microsoft.com/office/drawing/2014/main" id="{8CAD6CF3-8084-2511-BDF8-CF75D517A8C8}"/>
              </a:ext>
            </a:extLst>
          </p:cNvPr>
          <p:cNvPicPr>
            <a:picLocks noChangeAspect="1"/>
          </p:cNvPicPr>
          <p:nvPr/>
        </p:nvPicPr>
        <p:blipFill rotWithShape="1">
          <a:blip r:embed="rId2">
            <a:duotone>
              <a:prstClr val="black"/>
              <a:schemeClr val="tx2">
                <a:tint val="45000"/>
                <a:satMod val="400000"/>
              </a:schemeClr>
            </a:duotone>
            <a:alphaModFix amt="30000"/>
          </a:blip>
          <a:srcRect t="14632" b="1098"/>
          <a:stretch/>
        </p:blipFill>
        <p:spPr>
          <a:xfrm>
            <a:off x="20" y="10"/>
            <a:ext cx="12191980" cy="6857990"/>
          </a:xfrm>
          <a:prstGeom prst="rect">
            <a:avLst/>
          </a:prstGeom>
        </p:spPr>
      </p:pic>
      <p:sp>
        <p:nvSpPr>
          <p:cNvPr id="6" name="Title 1">
            <a:extLst>
              <a:ext uri="{FF2B5EF4-FFF2-40B4-BE49-F238E27FC236}">
                <a16:creationId xmlns:a16="http://schemas.microsoft.com/office/drawing/2014/main" id="{E94C079E-6C27-22EC-5CD5-FD1B13DD003F}"/>
              </a:ext>
            </a:extLst>
          </p:cNvPr>
          <p:cNvSpPr>
            <a:spLocks noGrp="1"/>
          </p:cNvSpPr>
          <p:nvPr>
            <p:ph type="title"/>
          </p:nvPr>
        </p:nvSpPr>
        <p:spPr>
          <a:xfrm>
            <a:off x="3302598" y="548640"/>
            <a:ext cx="5637007" cy="839095"/>
          </a:xfrm>
        </p:spPr>
        <p:txBody>
          <a:bodyPr>
            <a:normAutofit fontScale="90000"/>
          </a:bodyPr>
          <a:lstStyle/>
          <a:p>
            <a:pPr algn="ctr"/>
            <a:r>
              <a:rPr lang="en-IN" b="1" dirty="0">
                <a:effectLst/>
                <a:latin typeface="Arial" panose="020B0604020202020204" pitchFamily="34" charset="0"/>
                <a:ea typeface="Calibri" panose="020F0502020204030204" pitchFamily="34" charset="0"/>
                <a:cs typeface="Arial" panose="020B0604020202020204" pitchFamily="34" charset="0"/>
              </a:rPr>
              <a:t>Product Objectives</a:t>
            </a:r>
            <a:br>
              <a:rPr lang="en-US" dirty="0">
                <a:effectLst/>
                <a:latin typeface="Arial" panose="020B0604020202020204" pitchFamily="34" charset="0"/>
                <a:ea typeface="Calibri" panose="020F050202020403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CF497E4-631A-72E8-59D3-27274A0E3030}"/>
              </a:ext>
            </a:extLst>
          </p:cNvPr>
          <p:cNvSpPr>
            <a:spLocks noGrp="1"/>
          </p:cNvSpPr>
          <p:nvPr>
            <p:ph idx="1"/>
          </p:nvPr>
        </p:nvSpPr>
        <p:spPr>
          <a:xfrm>
            <a:off x="685800" y="2194561"/>
            <a:ext cx="10820400" cy="3165716"/>
          </a:xfrm>
        </p:spPr>
        <p:txBody>
          <a:bodyPr>
            <a:normAutofit/>
          </a:bodyPr>
          <a:lstStyle/>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Creation of brand identity and awareness.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Evaluate current cultural, economic, and social issues affecting the tourism and travel industry.</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Attract visitors to your heritage destination with a good user experience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To recommend users about the destination rules, regulations, weather, etc. to provide the users with seamless experience.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800" dirty="0">
                <a:effectLst/>
                <a:latin typeface="Arial" panose="020B0604020202020204" pitchFamily="34" charset="0"/>
                <a:ea typeface="Arial" panose="020B0604020202020204" pitchFamily="34" charset="0"/>
                <a:cs typeface="Arial" panose="020B0604020202020204" pitchFamily="34" charset="0"/>
              </a:rPr>
              <a:t>To safeguard users with travel insurance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endParaRPr lang="en-US" dirty="0"/>
          </a:p>
        </p:txBody>
      </p:sp>
      <p:pic>
        <p:nvPicPr>
          <p:cNvPr id="7" name="Picture 6">
            <a:extLst>
              <a:ext uri="{FF2B5EF4-FFF2-40B4-BE49-F238E27FC236}">
                <a16:creationId xmlns:a16="http://schemas.microsoft.com/office/drawing/2014/main" id="{CD60A95F-8F5D-95A6-2A1D-304FF606660C}"/>
              </a:ext>
            </a:extLst>
          </p:cNvPr>
          <p:cNvPicPr>
            <a:picLocks noChangeAspect="1"/>
          </p:cNvPicPr>
          <p:nvPr/>
        </p:nvPicPr>
        <p:blipFill>
          <a:blip r:embed="rId3"/>
          <a:stretch>
            <a:fillRect/>
          </a:stretch>
        </p:blipFill>
        <p:spPr>
          <a:xfrm>
            <a:off x="10831039" y="186861"/>
            <a:ext cx="1289381" cy="1310862"/>
          </a:xfrm>
          <a:prstGeom prst="rect">
            <a:avLst/>
          </a:prstGeom>
        </p:spPr>
      </p:pic>
      <p:pic>
        <p:nvPicPr>
          <p:cNvPr id="10" name="Picture 9" descr="A picture containing LEGO, toy&#10;&#10;Description automatically generated">
            <a:extLst>
              <a:ext uri="{FF2B5EF4-FFF2-40B4-BE49-F238E27FC236}">
                <a16:creationId xmlns:a16="http://schemas.microsoft.com/office/drawing/2014/main" id="{CDBF27C3-A846-67A4-DC4A-494868D21EF5}"/>
              </a:ext>
            </a:extLst>
          </p:cNvPr>
          <p:cNvPicPr>
            <a:picLocks noChangeAspect="1"/>
          </p:cNvPicPr>
          <p:nvPr/>
        </p:nvPicPr>
        <p:blipFill>
          <a:blip r:embed="rId4"/>
          <a:stretch>
            <a:fillRect/>
          </a:stretch>
        </p:blipFill>
        <p:spPr>
          <a:xfrm>
            <a:off x="4722608" y="4206239"/>
            <a:ext cx="3160836" cy="2497172"/>
          </a:xfrm>
          <a:prstGeom prst="rect">
            <a:avLst/>
          </a:prstGeom>
        </p:spPr>
      </p:pic>
    </p:spTree>
    <p:extLst>
      <p:ext uri="{BB962C8B-B14F-4D97-AF65-F5344CB8AC3E}">
        <p14:creationId xmlns:p14="http://schemas.microsoft.com/office/powerpoint/2010/main" val="55822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E93A-F5C3-CC97-FB1E-229E065F3A07}"/>
              </a:ext>
            </a:extLst>
          </p:cNvPr>
          <p:cNvSpPr>
            <a:spLocks noGrp="1"/>
          </p:cNvSpPr>
          <p:nvPr>
            <p:ph type="title"/>
          </p:nvPr>
        </p:nvSpPr>
        <p:spPr>
          <a:xfrm>
            <a:off x="3894830" y="383059"/>
            <a:ext cx="3798758" cy="1161536"/>
          </a:xfrm>
        </p:spPr>
        <p:txBody>
          <a:bodyPr>
            <a:normAutofit fontScale="90000"/>
          </a:bodyPr>
          <a:lstStyle/>
          <a:p>
            <a:pPr algn="ctr"/>
            <a:r>
              <a:rPr lang="en-IN" b="1" dirty="0">
                <a:effectLst/>
                <a:latin typeface="Arial" panose="020B0604020202020204" pitchFamily="34" charset="0"/>
                <a:ea typeface="Calibri" panose="020F0502020204030204" pitchFamily="34" charset="0"/>
                <a:cs typeface="Arial" panose="020B0604020202020204" pitchFamily="34" charset="0"/>
              </a:rPr>
              <a:t>User Needs</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7" name="Content Placeholder 2">
            <a:extLst>
              <a:ext uri="{FF2B5EF4-FFF2-40B4-BE49-F238E27FC236}">
                <a16:creationId xmlns:a16="http://schemas.microsoft.com/office/drawing/2014/main" id="{B8E3F8F6-BBBF-62E0-E62F-B42A6DCB5563}"/>
              </a:ext>
            </a:extLst>
          </p:cNvPr>
          <p:cNvGraphicFramePr>
            <a:graphicFrameLocks noGrp="1"/>
          </p:cNvGraphicFramePr>
          <p:nvPr>
            <p:ph idx="1"/>
            <p:extLst>
              <p:ext uri="{D42A27DB-BD31-4B8C-83A1-F6EECF244321}">
                <p14:modId xmlns:p14="http://schemas.microsoft.com/office/powerpoint/2010/main" val="3698761253"/>
              </p:ext>
            </p:extLst>
          </p:nvPr>
        </p:nvGraphicFramePr>
        <p:xfrm>
          <a:off x="685799" y="1183341"/>
          <a:ext cx="11090189" cy="529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7C02CA9-ED04-A818-C046-D4FF36144833}"/>
              </a:ext>
            </a:extLst>
          </p:cNvPr>
          <p:cNvPicPr>
            <a:picLocks noChangeAspect="1"/>
          </p:cNvPicPr>
          <p:nvPr/>
        </p:nvPicPr>
        <p:blipFill>
          <a:blip r:embed="rId8"/>
          <a:stretch>
            <a:fillRect/>
          </a:stretch>
        </p:blipFill>
        <p:spPr>
          <a:xfrm>
            <a:off x="10902619" y="308396"/>
            <a:ext cx="1289381" cy="1310862"/>
          </a:xfrm>
          <a:prstGeom prst="rect">
            <a:avLst/>
          </a:prstGeom>
        </p:spPr>
      </p:pic>
    </p:spTree>
    <p:extLst>
      <p:ext uri="{BB962C8B-B14F-4D97-AF65-F5344CB8AC3E}">
        <p14:creationId xmlns:p14="http://schemas.microsoft.com/office/powerpoint/2010/main" val="306456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1C885-810B-9528-C00C-653BA7FAA971}"/>
              </a:ext>
            </a:extLst>
          </p:cNvPr>
          <p:cNvSpPr>
            <a:spLocks noGrp="1"/>
          </p:cNvSpPr>
          <p:nvPr>
            <p:ph type="title"/>
          </p:nvPr>
        </p:nvSpPr>
        <p:spPr>
          <a:xfrm>
            <a:off x="4098665" y="387276"/>
            <a:ext cx="4754880" cy="989704"/>
          </a:xfrm>
        </p:spPr>
        <p:txBody>
          <a:bodyPr>
            <a:normAutofit fontScale="90000"/>
          </a:bodyPr>
          <a:lstStyle/>
          <a:p>
            <a:pPr algn="ctr"/>
            <a:r>
              <a:rPr lang="en-IN" b="1" dirty="0">
                <a:effectLst/>
                <a:latin typeface="Arial" panose="020B0604020202020204" pitchFamily="34" charset="0"/>
                <a:ea typeface="Calibri" panose="020F0502020204030204" pitchFamily="34" charset="0"/>
                <a:cs typeface="Arial" panose="020B0604020202020204" pitchFamily="34" charset="0"/>
              </a:rPr>
              <a:t>Target Audience </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21" name="Content Placeholder 2">
            <a:extLst>
              <a:ext uri="{FF2B5EF4-FFF2-40B4-BE49-F238E27FC236}">
                <a16:creationId xmlns:a16="http://schemas.microsoft.com/office/drawing/2014/main" id="{F0FBD8CF-8DB5-61D3-2123-02C4C9130B07}"/>
              </a:ext>
            </a:extLst>
          </p:cNvPr>
          <p:cNvSpPr>
            <a:spLocks noGrp="1"/>
          </p:cNvSpPr>
          <p:nvPr>
            <p:ph idx="1"/>
          </p:nvPr>
        </p:nvSpPr>
        <p:spPr>
          <a:xfrm>
            <a:off x="619760" y="1624406"/>
            <a:ext cx="6832600" cy="4594280"/>
          </a:xfrm>
        </p:spPr>
        <p:txBody>
          <a:bodyPr>
            <a:normAutofit lnSpcReduction="10000"/>
          </a:bodyPr>
          <a:lstStyle/>
          <a:p>
            <a:pPr marL="742950" marR="0" lvl="1" indent="-285750">
              <a:spcBef>
                <a:spcPts val="0"/>
              </a:spcBef>
              <a:spcAft>
                <a:spcPts val="800"/>
              </a:spcAft>
              <a:buFont typeface="Arial" panose="020B0604020202020204" pitchFamily="34" charset="0"/>
              <a:buChar char="•"/>
              <a:tabLst>
                <a:tab pos="-228600" algn="l"/>
                <a:tab pos="914400" algn="l"/>
              </a:tabLst>
            </a:pPr>
            <a:r>
              <a:rPr lang="en-US" sz="1800" b="1" dirty="0">
                <a:effectLst/>
                <a:latin typeface="Arial" panose="020B0604020202020204" pitchFamily="34" charset="0"/>
                <a:ea typeface="Calibri" panose="020F0502020204030204" pitchFamily="34" charset="0"/>
                <a:cs typeface="Arial" panose="020B0604020202020204" pitchFamily="34" charset="0"/>
              </a:rPr>
              <a:t>Demographics </a:t>
            </a:r>
            <a:r>
              <a:rPr lang="en-US" sz="1800" dirty="0">
                <a:effectLst/>
                <a:latin typeface="Arial" panose="020B0604020202020204" pitchFamily="34" charset="0"/>
                <a:ea typeface="Calibri" panose="020F0502020204030204" pitchFamily="34" charset="0"/>
                <a:cs typeface="Arial" panose="020B0604020202020204" pitchFamily="34" charset="0"/>
              </a:rPr>
              <a:t>– Includes people from cities and developed towns who generally use online apps to book trips and find it difficult to go in-person to agents. Includes mainly 9:00 – 6:00 work force with busy lives.</a:t>
            </a:r>
          </a:p>
          <a:p>
            <a:pPr marL="457200" marR="0" lvl="1" indent="0">
              <a:spcBef>
                <a:spcPts val="0"/>
              </a:spcBef>
              <a:spcAft>
                <a:spcPts val="800"/>
              </a:spcAft>
              <a:buNone/>
              <a:tabLst>
                <a:tab pos="-228600" algn="l"/>
                <a:tab pos="914400" algn="l"/>
              </a:tabLst>
            </a:pP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spcBef>
                <a:spcPts val="0"/>
              </a:spcBef>
              <a:spcAft>
                <a:spcPts val="800"/>
              </a:spcAft>
              <a:buFont typeface="Arial" panose="020B0604020202020204" pitchFamily="34" charset="0"/>
              <a:buChar char="•"/>
              <a:tabLst>
                <a:tab pos="-228600" algn="l"/>
                <a:tab pos="914400" algn="l"/>
              </a:tabLst>
            </a:pPr>
            <a:r>
              <a:rPr lang="en-US" sz="1800" b="1" dirty="0">
                <a:effectLst/>
                <a:latin typeface="Arial" panose="020B0604020202020204" pitchFamily="34" charset="0"/>
                <a:ea typeface="Calibri" panose="020F0502020204030204" pitchFamily="34" charset="0"/>
                <a:cs typeface="Arial" panose="020B0604020202020204" pitchFamily="34" charset="0"/>
              </a:rPr>
              <a:t>Age Group</a:t>
            </a:r>
            <a:r>
              <a:rPr lang="en-US" sz="1800" dirty="0">
                <a:effectLst/>
                <a:latin typeface="Arial" panose="020B0604020202020204" pitchFamily="34" charset="0"/>
                <a:ea typeface="Calibri" panose="020F0502020204030204" pitchFamily="34" charset="0"/>
                <a:cs typeface="Arial" panose="020B0604020202020204" pitchFamily="34" charset="0"/>
              </a:rPr>
              <a:t> – 16 to 60 years</a:t>
            </a:r>
          </a:p>
          <a:p>
            <a:pPr marL="457200" marR="0" lvl="1" indent="0">
              <a:spcBef>
                <a:spcPts val="0"/>
              </a:spcBef>
              <a:spcAft>
                <a:spcPts val="800"/>
              </a:spcAft>
              <a:buNone/>
              <a:tabLst>
                <a:tab pos="-228600" algn="l"/>
                <a:tab pos="914400" algn="l"/>
              </a:tabLst>
            </a:pP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spcBef>
                <a:spcPts val="0"/>
              </a:spcBef>
              <a:spcAft>
                <a:spcPts val="800"/>
              </a:spcAft>
              <a:buFont typeface="Arial" panose="020B0604020202020204" pitchFamily="34" charset="0"/>
              <a:buChar char="•"/>
              <a:tabLst>
                <a:tab pos="-228600" algn="l"/>
                <a:tab pos="914400" algn="l"/>
              </a:tabLst>
            </a:pPr>
            <a:r>
              <a:rPr lang="en-US" sz="1800" b="1" dirty="0">
                <a:effectLst/>
                <a:latin typeface="Arial" panose="020B0604020202020204" pitchFamily="34" charset="0"/>
                <a:ea typeface="Calibri" panose="020F0502020204030204" pitchFamily="34" charset="0"/>
                <a:cs typeface="Arial" panose="020B0604020202020204" pitchFamily="34" charset="0"/>
              </a:rPr>
              <a:t>Psychographics</a:t>
            </a:r>
            <a:r>
              <a:rPr lang="en-US" sz="1800" dirty="0">
                <a:effectLst/>
                <a:latin typeface="Arial" panose="020B0604020202020204" pitchFamily="34" charset="0"/>
                <a:ea typeface="Calibri" panose="020F0502020204030204" pitchFamily="34" charset="0"/>
                <a:cs typeface="Arial" panose="020B0604020202020204" pitchFamily="34" charset="0"/>
              </a:rPr>
              <a:t> – Fear of paying more to agents for trips and flights. Also, the fear of not finding any good deals.</a:t>
            </a:r>
          </a:p>
          <a:p>
            <a:pPr marL="457200" marR="0" lvl="1" indent="0">
              <a:spcBef>
                <a:spcPts val="0"/>
              </a:spcBef>
              <a:spcAft>
                <a:spcPts val="800"/>
              </a:spcAft>
              <a:buNone/>
              <a:tabLst>
                <a:tab pos="-228600" algn="l"/>
                <a:tab pos="914400" algn="l"/>
              </a:tabLst>
            </a:pP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spcBef>
                <a:spcPts val="0"/>
              </a:spcBef>
              <a:spcAft>
                <a:spcPts val="800"/>
              </a:spcAft>
              <a:buFont typeface="Arial" panose="020B0604020202020204" pitchFamily="34" charset="0"/>
              <a:buChar char="•"/>
              <a:tabLst>
                <a:tab pos="-228600" algn="l"/>
                <a:tab pos="914400" algn="l"/>
              </a:tabLst>
            </a:pPr>
            <a:r>
              <a:rPr lang="en-US" sz="1800" b="1" dirty="0">
                <a:effectLst/>
                <a:latin typeface="Arial" panose="020B0604020202020204" pitchFamily="34" charset="0"/>
                <a:ea typeface="Calibri" panose="020F0502020204030204" pitchFamily="34" charset="0"/>
                <a:cs typeface="Arial" panose="020B0604020202020204" pitchFamily="34" charset="0"/>
              </a:rPr>
              <a:t>Knowledge level</a:t>
            </a:r>
            <a:r>
              <a:rPr lang="en-US" sz="1800" dirty="0">
                <a:effectLst/>
                <a:latin typeface="Arial" panose="020B0604020202020204" pitchFamily="34" charset="0"/>
                <a:ea typeface="Calibri" panose="020F0502020204030204" pitchFamily="34" charset="0"/>
                <a:cs typeface="Arial" panose="020B0604020202020204" pitchFamily="34" charset="0"/>
              </a:rPr>
              <a:t> – Almost all are educated and have an understanding and the need of application.</a:t>
            </a:r>
          </a:p>
          <a:p>
            <a:pPr marL="457200" marR="0" lvl="1" indent="0">
              <a:spcBef>
                <a:spcPts val="0"/>
              </a:spcBef>
              <a:spcAft>
                <a:spcPts val="800"/>
              </a:spcAft>
              <a:buNone/>
              <a:tabLst>
                <a:tab pos="-228600" algn="l"/>
                <a:tab pos="914400" algn="l"/>
              </a:tabLst>
            </a:pP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spcBef>
                <a:spcPts val="0"/>
              </a:spcBef>
              <a:spcAft>
                <a:spcPts val="800"/>
              </a:spcAft>
              <a:buFont typeface="Arial" panose="020B0604020202020204" pitchFamily="34" charset="0"/>
              <a:buChar char="•"/>
              <a:tabLst>
                <a:tab pos="-228600" algn="l"/>
                <a:tab pos="914400" algn="l"/>
              </a:tabLst>
            </a:pPr>
            <a:r>
              <a:rPr lang="en-US" sz="1800" b="1" dirty="0">
                <a:effectLst/>
                <a:latin typeface="Arial" panose="020B0604020202020204" pitchFamily="34" charset="0"/>
                <a:ea typeface="Calibri" panose="020F0502020204030204" pitchFamily="34" charset="0"/>
                <a:cs typeface="Arial" panose="020B0604020202020204" pitchFamily="34" charset="0"/>
              </a:rPr>
              <a:t>Technology Orientation</a:t>
            </a:r>
            <a:r>
              <a:rPr lang="en-US" sz="1800" dirty="0">
                <a:effectLst/>
                <a:latin typeface="Arial" panose="020B0604020202020204" pitchFamily="34" charset="0"/>
                <a:ea typeface="Calibri" panose="020F0502020204030204" pitchFamily="34" charset="0"/>
                <a:cs typeface="Arial" panose="020B0604020202020204" pitchFamily="34" charset="0"/>
              </a:rPr>
              <a:t> – Mostly all are aware of technology and know how to operate apps on mobile - phone.</a:t>
            </a:r>
          </a:p>
        </p:txBody>
      </p:sp>
      <p:pic>
        <p:nvPicPr>
          <p:cNvPr id="5" name="Picture 4" descr="World map formed by people united">
            <a:extLst>
              <a:ext uri="{FF2B5EF4-FFF2-40B4-BE49-F238E27FC236}">
                <a16:creationId xmlns:a16="http://schemas.microsoft.com/office/drawing/2014/main" id="{6742F5A0-EC0A-47EA-A8EA-677A7EF59EBE}"/>
              </a:ext>
            </a:extLst>
          </p:cNvPr>
          <p:cNvPicPr>
            <a:picLocks noChangeAspect="1"/>
          </p:cNvPicPr>
          <p:nvPr/>
        </p:nvPicPr>
        <p:blipFill rotWithShape="1">
          <a:blip r:embed="rId2"/>
          <a:srcRect l="21187" r="18836" b="2"/>
          <a:stretch/>
        </p:blipFill>
        <p:spPr>
          <a:xfrm>
            <a:off x="7861238" y="1742738"/>
            <a:ext cx="3853840" cy="4109421"/>
          </a:xfrm>
          <a:prstGeom prst="rect">
            <a:avLst/>
          </a:prstGeom>
        </p:spPr>
      </p:pic>
      <p:pic>
        <p:nvPicPr>
          <p:cNvPr id="4" name="Picture 3">
            <a:extLst>
              <a:ext uri="{FF2B5EF4-FFF2-40B4-BE49-F238E27FC236}">
                <a16:creationId xmlns:a16="http://schemas.microsoft.com/office/drawing/2014/main" id="{FBC08862-4A43-D597-9896-A073E4BE5314}"/>
              </a:ext>
            </a:extLst>
          </p:cNvPr>
          <p:cNvPicPr>
            <a:picLocks noChangeAspect="1"/>
          </p:cNvPicPr>
          <p:nvPr/>
        </p:nvPicPr>
        <p:blipFill>
          <a:blip r:embed="rId3"/>
          <a:stretch>
            <a:fillRect/>
          </a:stretch>
        </p:blipFill>
        <p:spPr>
          <a:xfrm>
            <a:off x="10766484" y="226697"/>
            <a:ext cx="1289381" cy="1310862"/>
          </a:xfrm>
          <a:prstGeom prst="rect">
            <a:avLst/>
          </a:prstGeom>
        </p:spPr>
      </p:pic>
    </p:spTree>
    <p:extLst>
      <p:ext uri="{BB962C8B-B14F-4D97-AF65-F5344CB8AC3E}">
        <p14:creationId xmlns:p14="http://schemas.microsoft.com/office/powerpoint/2010/main" val="899048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9D0F5-A04B-62B5-3120-3A7CC2D4AB02}"/>
              </a:ext>
            </a:extLst>
          </p:cNvPr>
          <p:cNvSpPr>
            <a:spLocks noGrp="1"/>
          </p:cNvSpPr>
          <p:nvPr>
            <p:ph type="title"/>
          </p:nvPr>
        </p:nvSpPr>
        <p:spPr>
          <a:xfrm>
            <a:off x="619760" y="764373"/>
            <a:ext cx="6832600" cy="1293028"/>
          </a:xfrm>
        </p:spPr>
        <p:txBody>
          <a:bodyPr>
            <a:normAutofit/>
          </a:bodyPr>
          <a:lstStyle/>
          <a:p>
            <a:r>
              <a:rPr lang="en-IN" b="1" dirty="0">
                <a:effectLst/>
                <a:latin typeface="Arial" panose="020B0604020202020204" pitchFamily="34" charset="0"/>
                <a:ea typeface="Calibri" panose="020F0502020204030204" pitchFamily="34" charset="0"/>
                <a:cs typeface="Arial" panose="020B0604020202020204" pitchFamily="34" charset="0"/>
              </a:rPr>
              <a:t>Requirements </a:t>
            </a:r>
            <a:br>
              <a:rPr lang="en-US" dirty="0">
                <a:effectLst/>
                <a:latin typeface="Arial" panose="020B0604020202020204" pitchFamily="34" charset="0"/>
                <a:ea typeface="Calibri" panose="020F050202020403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29098C2-AC73-FB7E-2C6C-5C623338E438}"/>
              </a:ext>
            </a:extLst>
          </p:cNvPr>
          <p:cNvSpPr>
            <a:spLocks noGrp="1"/>
          </p:cNvSpPr>
          <p:nvPr>
            <p:ph idx="1"/>
          </p:nvPr>
        </p:nvSpPr>
        <p:spPr>
          <a:xfrm>
            <a:off x="619760" y="2194560"/>
            <a:ext cx="6832600" cy="4024125"/>
          </a:xfrm>
        </p:spPr>
        <p:txBody>
          <a:bodyPr>
            <a:normAutofit/>
          </a:bodyPr>
          <a:lstStyle/>
          <a:p>
            <a:pPr marL="342900" marR="0" lvl="0" indent="-342900">
              <a:spcBef>
                <a:spcPts val="0"/>
              </a:spcBef>
              <a:spcAft>
                <a:spcPts val="800"/>
              </a:spcAft>
              <a:buFont typeface="Lato" panose="020F0502020204030203" pitchFamily="34" charset="0"/>
              <a:buChar char="●"/>
              <a:tabLst>
                <a:tab pos="457200" algn="l"/>
              </a:tabLst>
            </a:pPr>
            <a:r>
              <a:rPr lang="en-US" sz="1900">
                <a:effectLst/>
                <a:latin typeface="Arial" panose="020B0604020202020204" pitchFamily="34" charset="0"/>
                <a:ea typeface="Arial" panose="020B0604020202020204" pitchFamily="34" charset="0"/>
                <a:cs typeface="Arial" panose="020B0604020202020204" pitchFamily="34" charset="0"/>
              </a:rPr>
              <a:t>There must be no duplicate accounts.</a:t>
            </a:r>
            <a:endParaRPr lang="en-US" sz="19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900">
                <a:effectLst/>
                <a:latin typeface="Arial" panose="020B0604020202020204" pitchFamily="34" charset="0"/>
                <a:ea typeface="Arial" panose="020B0604020202020204" pitchFamily="34" charset="0"/>
                <a:cs typeface="Arial" panose="020B0604020202020204" pitchFamily="34" charset="0"/>
              </a:rPr>
              <a:t>Email verification is to be sent after creating an account.</a:t>
            </a:r>
            <a:endParaRPr lang="en-US" sz="19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900">
                <a:effectLst/>
                <a:latin typeface="Arial" panose="020B0604020202020204" pitchFamily="34" charset="0"/>
                <a:ea typeface="Arial" panose="020B0604020202020204" pitchFamily="34" charset="0"/>
                <a:cs typeface="Arial" panose="020B0604020202020204" pitchFamily="34" charset="0"/>
              </a:rPr>
              <a:t>Successful pop-up message after valid login credentials.</a:t>
            </a:r>
            <a:endParaRPr lang="en-US" sz="19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900">
                <a:effectLst/>
                <a:latin typeface="Arial" panose="020B0604020202020204" pitchFamily="34" charset="0"/>
                <a:ea typeface="Arial" panose="020B0604020202020204" pitchFamily="34" charset="0"/>
                <a:cs typeface="Arial" panose="020B0604020202020204" pitchFamily="34" charset="0"/>
              </a:rPr>
              <a:t>User can change their login credentials whenever required.</a:t>
            </a:r>
            <a:endParaRPr lang="en-US" sz="19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900">
                <a:effectLst/>
                <a:latin typeface="Arial" panose="020B0604020202020204" pitchFamily="34" charset="0"/>
                <a:ea typeface="Arial" panose="020B0604020202020204" pitchFamily="34" charset="0"/>
                <a:cs typeface="Arial" panose="020B0604020202020204" pitchFamily="34" charset="0"/>
              </a:rPr>
              <a:t>Images uploaded about the places to be properly placed.</a:t>
            </a:r>
            <a:endParaRPr lang="en-US" sz="19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900">
                <a:effectLst/>
                <a:latin typeface="Arial" panose="020B0604020202020204" pitchFamily="34" charset="0"/>
                <a:ea typeface="Arial" panose="020B0604020202020204" pitchFamily="34" charset="0"/>
                <a:cs typeface="Arial" panose="020B0604020202020204" pitchFamily="34" charset="0"/>
              </a:rPr>
              <a:t>Text description about a place to be properly explained.</a:t>
            </a:r>
            <a:endParaRPr lang="en-US" sz="19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900">
                <a:effectLst/>
                <a:latin typeface="Arial" panose="020B0604020202020204" pitchFamily="34" charset="0"/>
                <a:ea typeface="Arial" panose="020B0604020202020204" pitchFamily="34" charset="0"/>
                <a:cs typeface="Arial" panose="020B0604020202020204" pitchFamily="34" charset="0"/>
              </a:rPr>
              <a:t>Offers for the travel recommendations to be valid.</a:t>
            </a:r>
            <a:endParaRPr lang="en-US" sz="19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900">
                <a:effectLst/>
                <a:latin typeface="Arial" panose="020B0604020202020204" pitchFamily="34" charset="0"/>
                <a:ea typeface="Arial" panose="020B0604020202020204" pitchFamily="34" charset="0"/>
                <a:cs typeface="Arial" panose="020B0604020202020204" pitchFamily="34" charset="0"/>
              </a:rPr>
              <a:t>Proper navigation for the guest users.</a:t>
            </a:r>
            <a:endParaRPr lang="en-US" sz="19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900">
                <a:effectLst/>
                <a:latin typeface="Arial" panose="020B0604020202020204" pitchFamily="34" charset="0"/>
                <a:ea typeface="Arial" panose="020B0604020202020204" pitchFamily="34" charset="0"/>
                <a:cs typeface="Arial" panose="020B0604020202020204" pitchFamily="34" charset="0"/>
              </a:rPr>
              <a:t>Two step verification for the login.</a:t>
            </a:r>
            <a:endParaRPr lang="en-US" sz="19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Lato" panose="020F0502020204030203" pitchFamily="34" charset="0"/>
              <a:buChar char="●"/>
              <a:tabLst>
                <a:tab pos="457200" algn="l"/>
              </a:tabLst>
            </a:pPr>
            <a:r>
              <a:rPr lang="en-US" sz="1900">
                <a:effectLst/>
                <a:latin typeface="Arial" panose="020B0604020202020204" pitchFamily="34" charset="0"/>
                <a:ea typeface="Arial" panose="020B0604020202020204" pitchFamily="34" charset="0"/>
                <a:cs typeface="Arial" panose="020B0604020202020204" pitchFamily="34" charset="0"/>
              </a:rPr>
              <a:t>Guest checkout option must be provided.</a:t>
            </a:r>
          </a:p>
          <a:p>
            <a:pPr marL="0" indent="0">
              <a:buNone/>
            </a:pPr>
            <a:endParaRPr lang="en-US" sz="1900"/>
          </a:p>
        </p:txBody>
      </p:sp>
      <p:pic>
        <p:nvPicPr>
          <p:cNvPr id="7" name="Graphic 6" descr="Envelope">
            <a:extLst>
              <a:ext uri="{FF2B5EF4-FFF2-40B4-BE49-F238E27FC236}">
                <a16:creationId xmlns:a16="http://schemas.microsoft.com/office/drawing/2014/main" id="{D2974681-F1CD-6B70-C73B-BD0F6D21BA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61238" y="1659923"/>
            <a:ext cx="3644962" cy="3644962"/>
          </a:xfrm>
          <a:prstGeom prst="rect">
            <a:avLst/>
          </a:prstGeom>
        </p:spPr>
      </p:pic>
      <p:pic>
        <p:nvPicPr>
          <p:cNvPr id="6" name="Picture 5">
            <a:extLst>
              <a:ext uri="{FF2B5EF4-FFF2-40B4-BE49-F238E27FC236}">
                <a16:creationId xmlns:a16="http://schemas.microsoft.com/office/drawing/2014/main" id="{6FB526B7-FF05-C8E6-A574-3B08BF1464C1}"/>
              </a:ext>
            </a:extLst>
          </p:cNvPr>
          <p:cNvPicPr>
            <a:picLocks noChangeAspect="1"/>
          </p:cNvPicPr>
          <p:nvPr/>
        </p:nvPicPr>
        <p:blipFill>
          <a:blip r:embed="rId4"/>
          <a:stretch>
            <a:fillRect/>
          </a:stretch>
        </p:blipFill>
        <p:spPr>
          <a:xfrm>
            <a:off x="10861509" y="242253"/>
            <a:ext cx="1289381" cy="1310862"/>
          </a:xfrm>
          <a:prstGeom prst="rect">
            <a:avLst/>
          </a:prstGeom>
        </p:spPr>
      </p:pic>
    </p:spTree>
    <p:extLst>
      <p:ext uri="{BB962C8B-B14F-4D97-AF65-F5344CB8AC3E}">
        <p14:creationId xmlns:p14="http://schemas.microsoft.com/office/powerpoint/2010/main" val="487730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A2C4B-529F-38FB-0241-6A849444DEC3}"/>
              </a:ext>
            </a:extLst>
          </p:cNvPr>
          <p:cNvSpPr>
            <a:spLocks noGrp="1"/>
          </p:cNvSpPr>
          <p:nvPr>
            <p:ph type="title"/>
          </p:nvPr>
        </p:nvSpPr>
        <p:spPr>
          <a:xfrm>
            <a:off x="3205779" y="322729"/>
            <a:ext cx="7143077" cy="912947"/>
          </a:xfrm>
        </p:spPr>
        <p:txBody>
          <a:bodyPr>
            <a:noAutofit/>
          </a:bodyPr>
          <a:lstStyle/>
          <a:p>
            <a:pPr algn="ctr"/>
            <a:r>
              <a:rPr lang="en-US" sz="3600" b="1" i="0" dirty="0">
                <a:effectLst/>
                <a:latin typeface="Arial" panose="020B0604020202020204" pitchFamily="34" charset="0"/>
                <a:cs typeface="Arial" panose="020B0604020202020204" pitchFamily="34" charset="0"/>
              </a:rPr>
              <a:t>MoSCoW</a:t>
            </a:r>
            <a:r>
              <a:rPr lang="en-US" sz="3600" b="1" dirty="0">
                <a:latin typeface="Arial" panose="020B0604020202020204" pitchFamily="34" charset="0"/>
                <a:cs typeface="Arial" panose="020B0604020202020204" pitchFamily="34" charset="0"/>
              </a:rPr>
              <a:t> - </a:t>
            </a:r>
            <a:r>
              <a:rPr lang="en-US" sz="3600" b="1" i="0" dirty="0">
                <a:effectLst/>
                <a:latin typeface="Arial" panose="020B0604020202020204" pitchFamily="34" charset="0"/>
                <a:cs typeface="Arial" panose="020B0604020202020204" pitchFamily="34" charset="0"/>
              </a:rPr>
              <a:t>prioritization</a:t>
            </a:r>
            <a:endParaRPr lang="en-US" sz="3600" b="1" dirty="0">
              <a:latin typeface="Arial" panose="020B0604020202020204" pitchFamily="34" charset="0"/>
              <a:cs typeface="Arial" panose="020B0604020202020204" pitchFamily="34" charset="0"/>
            </a:endParaRPr>
          </a:p>
        </p:txBody>
      </p:sp>
      <p:graphicFrame>
        <p:nvGraphicFramePr>
          <p:cNvPr id="5" name="Content Placeholder 2">
            <a:extLst>
              <a:ext uri="{FF2B5EF4-FFF2-40B4-BE49-F238E27FC236}">
                <a16:creationId xmlns:a16="http://schemas.microsoft.com/office/drawing/2014/main" id="{816C4838-5004-5861-26FA-611A0B0AADA6}"/>
              </a:ext>
            </a:extLst>
          </p:cNvPr>
          <p:cNvGraphicFramePr>
            <a:graphicFrameLocks noGrp="1"/>
          </p:cNvGraphicFramePr>
          <p:nvPr>
            <p:ph idx="1"/>
            <p:extLst>
              <p:ext uri="{D42A27DB-BD31-4B8C-83A1-F6EECF244321}">
                <p14:modId xmlns:p14="http://schemas.microsoft.com/office/powerpoint/2010/main" val="4183419237"/>
              </p:ext>
            </p:extLst>
          </p:nvPr>
        </p:nvGraphicFramePr>
        <p:xfrm>
          <a:off x="685800" y="1460938"/>
          <a:ext cx="10820400" cy="4757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2A067741-5504-CC95-CC10-BB11120DB610}"/>
              </a:ext>
            </a:extLst>
          </p:cNvPr>
          <p:cNvPicPr>
            <a:picLocks noChangeAspect="1"/>
          </p:cNvPicPr>
          <p:nvPr/>
        </p:nvPicPr>
        <p:blipFill>
          <a:blip r:embed="rId7"/>
          <a:stretch>
            <a:fillRect/>
          </a:stretch>
        </p:blipFill>
        <p:spPr>
          <a:xfrm>
            <a:off x="10906340" y="283368"/>
            <a:ext cx="1289381" cy="1310862"/>
          </a:xfrm>
          <a:prstGeom prst="rect">
            <a:avLst/>
          </a:prstGeom>
        </p:spPr>
      </p:pic>
    </p:spTree>
    <p:extLst>
      <p:ext uri="{BB962C8B-B14F-4D97-AF65-F5344CB8AC3E}">
        <p14:creationId xmlns:p14="http://schemas.microsoft.com/office/powerpoint/2010/main" val="85683731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{87254DA5-EF28-5D4D-8C65-E8AFFA85D324}tf10001079</Template>
  <TotalTime>192</TotalTime>
  <Words>2028</Words>
  <Application>Microsoft Macintosh PowerPoint</Application>
  <PresentationFormat>Widescreen</PresentationFormat>
  <Paragraphs>217</Paragraphs>
  <Slides>31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ACADEMY ENGRAVED LET PLAIN:1.0</vt:lpstr>
      <vt:lpstr>Arial</vt:lpstr>
      <vt:lpstr>Calibri</vt:lpstr>
      <vt:lpstr>Century Gothic</vt:lpstr>
      <vt:lpstr>Desdemona</vt:lpstr>
      <vt:lpstr>Lato</vt:lpstr>
      <vt:lpstr>Vapor Trail</vt:lpstr>
      <vt:lpstr>- Making Travel easier</vt:lpstr>
      <vt:lpstr>Team Members </vt:lpstr>
      <vt:lpstr>OUR Logo</vt:lpstr>
      <vt:lpstr>Product Objectives </vt:lpstr>
      <vt:lpstr>Product Objectives </vt:lpstr>
      <vt:lpstr>User Needs </vt:lpstr>
      <vt:lpstr>Target Audience  </vt:lpstr>
      <vt:lpstr>Requirements  </vt:lpstr>
      <vt:lpstr>MoSCoW - prioritization</vt:lpstr>
      <vt:lpstr>MoSCoW - prioritization </vt:lpstr>
      <vt:lpstr>MoSCoW - prioritization </vt:lpstr>
      <vt:lpstr>MoSCoW - prioritization </vt:lpstr>
      <vt:lpstr>Personas </vt:lpstr>
      <vt:lpstr>Persona 1</vt:lpstr>
      <vt:lpstr>Persona 2</vt:lpstr>
      <vt:lpstr>Persona 3</vt:lpstr>
      <vt:lpstr>Persona 4</vt:lpstr>
      <vt:lpstr>Persona 5</vt:lpstr>
      <vt:lpstr>Persona 6</vt:lpstr>
      <vt:lpstr>Use CASES</vt:lpstr>
      <vt:lpstr>Use CASe 1 Heavy - Weight</vt:lpstr>
      <vt:lpstr>Use CASe 1</vt:lpstr>
      <vt:lpstr>Use Case 1</vt:lpstr>
      <vt:lpstr>Use Case 1</vt:lpstr>
      <vt:lpstr>Use Case 1</vt:lpstr>
      <vt:lpstr>Use Case 1</vt:lpstr>
      <vt:lpstr>Use Case 2 Middle Weight</vt:lpstr>
      <vt:lpstr>Use Case 3 Basic Weight</vt:lpstr>
      <vt:lpstr>Use Case 4 Basic Weight</vt:lpstr>
      <vt:lpstr>Use Case 5 Middle Weight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Making Travel easier</dc:title>
  <dc:creator>Rashmi Singh</dc:creator>
  <cp:lastModifiedBy>Rashmi Singh</cp:lastModifiedBy>
  <cp:revision>14</cp:revision>
  <dcterms:created xsi:type="dcterms:W3CDTF">2022-10-12T17:53:39Z</dcterms:created>
  <dcterms:modified xsi:type="dcterms:W3CDTF">2022-10-12T21:06:27Z</dcterms:modified>
</cp:coreProperties>
</file>